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9"/>
  </p:handoutMasterIdLst>
  <p:sldIdLst>
    <p:sldId id="256" r:id="rId3"/>
    <p:sldId id="288" r:id="rId5"/>
    <p:sldId id="289" r:id="rId6"/>
    <p:sldId id="371" r:id="rId7"/>
    <p:sldId id="372" r:id="rId8"/>
    <p:sldId id="404" r:id="rId9"/>
    <p:sldId id="405" r:id="rId10"/>
    <p:sldId id="407" r:id="rId11"/>
    <p:sldId id="408" r:id="rId12"/>
    <p:sldId id="442" r:id="rId13"/>
    <p:sldId id="443" r:id="rId14"/>
    <p:sldId id="441" r:id="rId15"/>
    <p:sldId id="445" r:id="rId16"/>
    <p:sldId id="446" r:id="rId17"/>
    <p:sldId id="449" r:id="rId18"/>
    <p:sldId id="447" r:id="rId19"/>
    <p:sldId id="448" r:id="rId20"/>
    <p:sldId id="451" r:id="rId21"/>
    <p:sldId id="452" r:id="rId22"/>
    <p:sldId id="453" r:id="rId23"/>
    <p:sldId id="455" r:id="rId24"/>
    <p:sldId id="457" r:id="rId25"/>
    <p:sldId id="458" r:id="rId26"/>
    <p:sldId id="465" r:id="rId27"/>
    <p:sldId id="466" r:id="rId28"/>
    <p:sldId id="454" r:id="rId29"/>
    <p:sldId id="467" r:id="rId30"/>
    <p:sldId id="459" r:id="rId31"/>
    <p:sldId id="460" r:id="rId32"/>
    <p:sldId id="461" r:id="rId33"/>
    <p:sldId id="463" r:id="rId34"/>
    <p:sldId id="464" r:id="rId35"/>
    <p:sldId id="470" r:id="rId36"/>
    <p:sldId id="471" r:id="rId37"/>
    <p:sldId id="472" r:id="rId38"/>
    <p:sldId id="473" r:id="rId39"/>
    <p:sldId id="474" r:id="rId40"/>
    <p:sldId id="475" r:id="rId41"/>
    <p:sldId id="476" r:id="rId42"/>
    <p:sldId id="477" r:id="rId43"/>
    <p:sldId id="478" r:id="rId44"/>
    <p:sldId id="479" r:id="rId45"/>
    <p:sldId id="480" r:id="rId46"/>
    <p:sldId id="481" r:id="rId47"/>
    <p:sldId id="287" r:id="rId48"/>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ke" initials="X"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2231A"/>
    <a:srgbClr val="6ABF4A"/>
    <a:srgbClr val="4AC0E0"/>
    <a:srgbClr val="FFFFFF"/>
    <a:srgbClr val="FF6A00"/>
    <a:srgbClr val="3E8DDD"/>
    <a:srgbClr val="E96BAF"/>
    <a:srgbClr val="6F7170"/>
    <a:srgbClr val="C4BE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809" autoAdjust="0"/>
    <p:restoredTop sz="55204" autoAdjust="0"/>
  </p:normalViewPr>
  <p:slideViewPr>
    <p:cSldViewPr snapToGrid="0" snapToObjects="1">
      <p:cViewPr varScale="1">
        <p:scale>
          <a:sx n="39" d="100"/>
          <a:sy n="39" d="100"/>
        </p:scale>
        <p:origin x="1500" y="60"/>
      </p:cViewPr>
      <p:guideLst>
        <p:guide orient="horz" pos="501"/>
        <p:guide orient="horz" pos="4258"/>
        <p:guide orient="horz" pos="3829"/>
        <p:guide pos="3834"/>
        <p:guide pos="2346"/>
        <p:guide pos="5407"/>
      </p:guideLst>
    </p:cSldViewPr>
  </p:slideViewPr>
  <p:notesTextViewPr>
    <p:cViewPr>
      <p:scale>
        <a:sx n="1" d="1"/>
        <a:sy n="1" d="1"/>
      </p:scale>
      <p:origin x="0" y="0"/>
    </p:cViewPr>
  </p:notesTextViewPr>
  <p:sorterViewPr>
    <p:cViewPr varScale="1">
      <p:scale>
        <a:sx n="1" d="1"/>
        <a:sy n="1" d="1"/>
      </p:scale>
      <p:origin x="0" y="-2796"/>
    </p:cViewPr>
  </p:sorterViewPr>
  <p:notesViewPr>
    <p:cSldViewPr snapToGrid="0" snapToObjects="1">
      <p:cViewPr varScale="1">
        <p:scale>
          <a:sx n="86" d="100"/>
          <a:sy n="86" d="100"/>
        </p:scale>
        <p:origin x="-3090" y="-96"/>
      </p:cViewPr>
      <p:guideLst>
        <p:guide orient="horz" pos="2880"/>
        <p:guide pos="215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commentAuthors" Target="commentAuthors.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anose="020B0604020202020204" pitchFamily="34" charset="0"/>
                <a:cs typeface="Arial" panose="020B0604020202020204" pitchFamily="34" charset="0"/>
              </a:rPr>
            </a:fld>
            <a:endParaRPr lang="en-US" sz="1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anose="020B0604020202020204" pitchFamily="34" charset="0"/>
                <a:cs typeface="Arial" panose="020B0604020202020204" pitchFamily="34" charset="0"/>
              </a:rPr>
              <a:t>2011 LENOVO CONFIDENTIAL. All rights reserved.</a:t>
            </a:r>
            <a:endParaRPr lang="en-US" sz="800" cap="all" dirty="0">
              <a:solidFill>
                <a:srgbClr val="939598"/>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anose="020B0604020202020204" pitchFamily="34" charset="0"/>
                <a:cs typeface="Arial" panose="020B0604020202020204" pitchFamily="34" charset="0"/>
              </a:rPr>
            </a:fld>
            <a:endParaRPr lang="en-US" sz="8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F23CF275-28B3-497F-9AED-85D5F023BA5C}"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r>
              <a:rPr lang="en-US" sz="800" cap="all" dirty="0">
                <a:solidFill>
                  <a:srgbClr val="939598"/>
                </a:solidFill>
              </a:rPr>
              <a:t>2011 LENOVO CONFIDENTIAL. All rights reserved.</a:t>
            </a:r>
            <a:endParaRPr lang="en-US" sz="800" cap="all" dirty="0">
              <a:solidFill>
                <a:srgbClr val="939598"/>
              </a:solidFill>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4AED87EB-65D7-4500-873C-410831173A8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2" Type="http://schemas.openxmlformats.org/officeDocument/2006/relationships/image" Target="../media/image20.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26.jpe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sp>
        <p:nvSpPr>
          <p:cNvPr id="20" name="Rectangle 19"/>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1" name="Straight Connector 20"/>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Rectangle 12"/>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6"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3" name="Text Placeholder 5"/>
          <p:cNvSpPr>
            <a:spLocks noGrp="1"/>
          </p:cNvSpPr>
          <p:nvPr>
            <p:ph type="body" sz="quarter" idx="19"/>
          </p:nvPr>
        </p:nvSpPr>
        <p:spPr bwMode="invGray">
          <a:xfrm>
            <a:off x="569130" y="151552"/>
            <a:ext cx="4423766" cy="39216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14" name="Text Placeholder 3"/>
          <p:cNvSpPr>
            <a:spLocks noGrp="1"/>
          </p:cNvSpPr>
          <p:nvPr>
            <p:ph type="body" sz="quarter" idx="18" hasCustomPrompt="1"/>
          </p:nvPr>
        </p:nvSpPr>
        <p:spPr>
          <a:xfrm>
            <a:off x="0" y="352579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8" name="Group 7"/>
          <p:cNvGrpSpPr/>
          <p:nvPr userDrawn="1"/>
        </p:nvGrpSpPr>
        <p:grpSpPr bwMode="gray">
          <a:xfrm>
            <a:off x="1828647" y="993484"/>
            <a:ext cx="8537884"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15" name="Text Placeholder 107"/>
          <p:cNvSpPr>
            <a:spLocks noGrp="1"/>
          </p:cNvSpPr>
          <p:nvPr>
            <p:ph type="body" sz="quarter" idx="18" hasCustomPrompt="1"/>
          </p:nvPr>
        </p:nvSpPr>
        <p:spPr bwMode="white">
          <a:xfrm>
            <a:off x="2043195" y="1276350"/>
            <a:ext cx="8108786"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Click to edit quote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078" y="601348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quote source</a:t>
            </a:r>
            <a:endParaRPr lang="en-US" dirty="0"/>
          </a:p>
        </p:txBody>
      </p:sp>
      <p:grpSp>
        <p:nvGrpSpPr>
          <p:cNvPr id="18" name="Group 17"/>
          <p:cNvGrpSpPr/>
          <p:nvPr userDrawn="1"/>
        </p:nvGrpSpPr>
        <p:grpSpPr>
          <a:xfrm>
            <a:off x="5802236" y="463313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sp>
        <p:nvSpPr>
          <p:cNvPr id="29" name="Rectangle 28"/>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7" name="Rectangle 6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2" name="Rectangle 2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5" name="Rectangle 14"/>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9"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
        <p:nvSpPr>
          <p:cNvPr id="66" name="Picture Placeholder 4"/>
          <p:cNvSpPr>
            <a:spLocks noGrp="1"/>
          </p:cNvSpPr>
          <p:nvPr>
            <p:ph type="pic" sz="quarter" idx="12"/>
          </p:nvPr>
        </p:nvSpPr>
        <p:spPr>
          <a:xfrm>
            <a:off x="9817677" y="3464892"/>
            <a:ext cx="1200857"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39"/>
            <a:ext cx="1689540" cy="198437"/>
          </a:xfrm>
          <a:prstGeom prst="rect">
            <a:avLst/>
          </a:prstGeom>
        </p:spPr>
        <p:txBody>
          <a:bodyPr lIns="0" tIns="45720" rIns="45720"/>
          <a:lstStyle>
            <a:lvl1pPr marL="0" indent="0" algn="r">
              <a:buFontTx/>
              <a:buNone/>
              <a:defRPr sz="1100"/>
            </a:lvl1pPr>
            <a:lvl2pPr marL="341630" indent="0" algn="r">
              <a:buFontTx/>
              <a:buNone/>
              <a:defRPr sz="1100"/>
            </a:lvl2pPr>
            <a:lvl3pPr marL="679450" indent="0" algn="r">
              <a:buFontTx/>
              <a:buNone/>
              <a:defRPr sz="1100"/>
            </a:lvl3pPr>
            <a:lvl4pPr marL="966470"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77"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1" fmla="*/ 0 w 1200544"/>
                <a:gd name="connsiteY0-2" fmla="*/ 0 h 106726"/>
                <a:gd name="connsiteX1-3" fmla="*/ 1200544 w 1200544"/>
                <a:gd name="connsiteY1-4" fmla="*/ 0 h 106726"/>
                <a:gd name="connsiteX2-5" fmla="*/ 0 w 1200544"/>
                <a:gd name="connsiteY2-6" fmla="*/ 106726 h 106726"/>
                <a:gd name="connsiteX3-7" fmla="*/ 0 w 1200544"/>
                <a:gd name="connsiteY3-8" fmla="*/ 0 h 106726"/>
              </a:gdLst>
              <a:ahLst/>
              <a:cxnLst>
                <a:cxn ang="0">
                  <a:pos x="connsiteX0-1" y="connsiteY0-2"/>
                </a:cxn>
                <a:cxn ang="0">
                  <a:pos x="connsiteX1-3" y="connsiteY1-4"/>
                </a:cxn>
                <a:cxn ang="0">
                  <a:pos x="connsiteX2-5" y="connsiteY2-6"/>
                </a:cxn>
                <a:cxn ang="0">
                  <a:pos x="connsiteX3-7" y="connsiteY3-8"/>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grpSp>
      <p:sp>
        <p:nvSpPr>
          <p:cNvPr id="54" name="Rectangle 53"/>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3" name="Straight Connector 62"/>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hart Placeholder 2"/>
          <p:cNvSpPr>
            <a:spLocks noGrp="1"/>
          </p:cNvSpPr>
          <p:nvPr>
            <p:ph type="chart" sz="quarter" idx="10" hasCustomPrompt="1"/>
          </p:nvPr>
        </p:nvSpPr>
        <p:spPr bwMode="gray">
          <a:xfrm>
            <a:off x="548783"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grpSp>
        <p:nvGrpSpPr>
          <p:cNvPr id="4" name="Group 3"/>
          <p:cNvGrpSpPr/>
          <p:nvPr userDrawn="1"/>
        </p:nvGrpSpPr>
        <p:grpSpPr bwMode="gray">
          <a:xfrm>
            <a:off x="1828647" y="1519963"/>
            <a:ext cx="8537884" cy="4341742"/>
            <a:chOff x="1828170" y="1258957"/>
            <a:chExt cx="8535661" cy="4341742"/>
          </a:xfrm>
          <a:solidFill>
            <a:schemeClr val="bg1">
              <a:lumMod val="85000"/>
            </a:schemeClr>
          </a:solidFill>
        </p:grpSpPr>
        <p:sp>
          <p:nvSpPr>
            <p:cNvPr id="5"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2" name="Rectangle 1"/>
          <p:cNvSpPr/>
          <p:nvPr userDrawn="1"/>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cxnSp>
        <p:nvCxnSpPr>
          <p:cNvPr id="12" name="Straight Connector 11"/>
          <p:cNvCxnSpPr/>
          <p:nvPr userDrawn="1"/>
        </p:nvCxnSpPr>
        <p:spPr>
          <a:xfrm>
            <a:off x="279657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5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p:cNvPicPr>
                <a:picLocks noChangeAspect="1"/>
              </p:cNvPicPr>
              <p:nvPr userDrawn="1"/>
            </p:nvPicPr>
            <p:blipFill>
              <a:blip r:embed="rId13" cstate="screen"/>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5" name="Picture 9" descr="C:\Users\yhwang\Desktop\WW Design\Multimode Icons\twitter-01.png"/>
              <p:cNvPicPr>
                <a:picLocks noChangeAspect="1" noChangeArrowheads="1"/>
              </p:cNvPicPr>
              <p:nvPr userDrawn="1"/>
            </p:nvPicPr>
            <p:blipFill>
              <a:blip r:embed="rId14" cstate="screen"/>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3" name="Picture 5" descr="C:\Users\yhwang\Desktop\WW Design\Multimode Icons\globe-01.png"/>
              <p:cNvPicPr>
                <a:picLocks noChangeAspect="1" noChangeArrowheads="1"/>
              </p:cNvPicPr>
              <p:nvPr userDrawn="1"/>
            </p:nvPicPr>
            <p:blipFill>
              <a:blip r:embed="rId15" cstate="screen"/>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2" descr="C:\Users\yhwang\Desktop\WW Design\Multimode Icons\chain-01.png"/>
              <p:cNvPicPr>
                <a:picLocks noChangeAspect="1" noChangeArrowheads="1"/>
              </p:cNvPicPr>
              <p:nvPr userDrawn="1"/>
            </p:nvPicPr>
            <p:blipFill>
              <a:blip r:embed="rId16" cstate="screen"/>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9" name="Picture 38" descr="C:\Users\yhwang\Desktop\WW Design\Multimode Icons\facebook-01.png"/>
              <p:cNvPicPr>
                <a:picLocks noChangeAspect="1" noChangeArrowheads="1"/>
              </p:cNvPicPr>
              <p:nvPr userDrawn="1"/>
            </p:nvPicPr>
            <p:blipFill>
              <a:blip r:embed="rId17" cstate="screen"/>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7" name="Picture 7" descr="C:\Users\yhwang\Desktop\WW Design\Multimode Icons\server-01.png"/>
              <p:cNvPicPr>
                <a:picLocks noChangeAspect="1" noChangeArrowheads="1"/>
              </p:cNvPicPr>
              <p:nvPr userDrawn="1"/>
            </p:nvPicPr>
            <p:blipFill>
              <a:blip r:embed="rId18" cstate="screen"/>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6" descr="C:\Users\yhwang\Desktop\WW Design\Multimode Icons\network-01.png"/>
              <p:cNvPicPr>
                <a:picLocks noChangeAspect="1" noChangeArrowheads="1"/>
              </p:cNvPicPr>
              <p:nvPr userDrawn="1"/>
            </p:nvPicPr>
            <p:blipFill>
              <a:blip r:embed="rId19" cstate="screen"/>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3" name="Picture 8" descr="C:\Users\yhwang\Desktop\WW Design\Multimode Icons\think_light-01.png"/>
              <p:cNvPicPr>
                <a:picLocks noChangeAspect="1" noChangeArrowheads="1"/>
              </p:cNvPicPr>
              <p:nvPr userDrawn="1"/>
            </p:nvPicPr>
            <p:blipFill>
              <a:blip r:embed="rId20" cstate="screen"/>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610867"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0" name="Rectangle 59"/>
          <p:cNvSpPr/>
          <p:nvPr userDrawn="1"/>
        </p:nvSpPr>
        <p:spPr>
          <a:xfrm>
            <a:off x="0" y="1"/>
            <a:ext cx="12191998" cy="6857107"/>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1" name="Picture 60" descr="title-back.jpg"/>
          <p:cNvPicPr>
            <a:picLocks noChangeAspect="1"/>
          </p:cNvPicPr>
          <p:nvPr userDrawn="1"/>
        </p:nvPicPr>
        <p:blipFill>
          <a:blip r:embed="rId2" cstate="email"/>
          <a:stretch>
            <a:fillRect/>
          </a:stretch>
        </p:blipFill>
        <p:spPr>
          <a:xfrm>
            <a:off x="0" y="894"/>
            <a:ext cx="12191999" cy="6856213"/>
          </a:xfrm>
          <a:prstGeom prst="rect">
            <a:avLst/>
          </a:prstGeom>
        </p:spPr>
      </p:pic>
      <p:sp>
        <p:nvSpPr>
          <p:cNvPr id="51" name="Freeform 50"/>
          <p:cNvSpPr/>
          <p:nvPr userDrawn="1"/>
        </p:nvSpPr>
        <p:spPr>
          <a:xfrm rot="-1260000">
            <a:off x="-937713" y="1197704"/>
            <a:ext cx="13627623" cy="2723194"/>
          </a:xfrm>
          <a:custGeom>
            <a:avLst/>
            <a:gdLst>
              <a:gd name="connsiteX0" fmla="*/ 0 w 12200027"/>
              <a:gd name="connsiteY0" fmla="*/ 0 h 2717800"/>
              <a:gd name="connsiteX1" fmla="*/ 12200027 w 12200027"/>
              <a:gd name="connsiteY1" fmla="*/ 0 h 2717800"/>
              <a:gd name="connsiteX2" fmla="*/ 12200027 w 12200027"/>
              <a:gd name="connsiteY2" fmla="*/ 2717800 h 2717800"/>
              <a:gd name="connsiteX3" fmla="*/ 0 w 12200027"/>
              <a:gd name="connsiteY3" fmla="*/ 2717800 h 2717800"/>
              <a:gd name="connsiteX4" fmla="*/ 0 w 12200027"/>
              <a:gd name="connsiteY4" fmla="*/ 0 h 2717800"/>
              <a:gd name="connsiteX0-1" fmla="*/ 167130 w 12200027"/>
              <a:gd name="connsiteY0-2" fmla="*/ 23345 h 2717800"/>
              <a:gd name="connsiteX1-3" fmla="*/ 12200027 w 12200027"/>
              <a:gd name="connsiteY1-4" fmla="*/ 0 h 2717800"/>
              <a:gd name="connsiteX2-5" fmla="*/ 12200027 w 12200027"/>
              <a:gd name="connsiteY2-6" fmla="*/ 2717800 h 2717800"/>
              <a:gd name="connsiteX3-7" fmla="*/ 0 w 12200027"/>
              <a:gd name="connsiteY3-8" fmla="*/ 2717800 h 2717800"/>
              <a:gd name="connsiteX4-9" fmla="*/ 167130 w 12200027"/>
              <a:gd name="connsiteY4-10" fmla="*/ 23345 h 2717800"/>
              <a:gd name="connsiteX0-11" fmla="*/ 1025170 w 13058067"/>
              <a:gd name="connsiteY0-12" fmla="*/ 23345 h 2717800"/>
              <a:gd name="connsiteX1-13" fmla="*/ 13058067 w 13058067"/>
              <a:gd name="connsiteY1-14" fmla="*/ 0 h 2717800"/>
              <a:gd name="connsiteX2-15" fmla="*/ 13058067 w 13058067"/>
              <a:gd name="connsiteY2-16" fmla="*/ 2717800 h 2717800"/>
              <a:gd name="connsiteX3-17" fmla="*/ 0 w 13058067"/>
              <a:gd name="connsiteY3-18" fmla="*/ 2694004 h 2717800"/>
              <a:gd name="connsiteX4-19" fmla="*/ 1025170 w 13058067"/>
              <a:gd name="connsiteY4-20" fmla="*/ 23345 h 2717800"/>
              <a:gd name="connsiteX0-21" fmla="*/ 1025170 w 13058067"/>
              <a:gd name="connsiteY0-22" fmla="*/ 0 h 2694455"/>
              <a:gd name="connsiteX1-23" fmla="*/ 12001451 w 13058067"/>
              <a:gd name="connsiteY1-24" fmla="*/ 992749 h 2694455"/>
              <a:gd name="connsiteX2-25" fmla="*/ 13058067 w 13058067"/>
              <a:gd name="connsiteY2-26" fmla="*/ 2694455 h 2694455"/>
              <a:gd name="connsiteX3-27" fmla="*/ 0 w 13058067"/>
              <a:gd name="connsiteY3-28" fmla="*/ 2670659 h 2694455"/>
              <a:gd name="connsiteX4-29" fmla="*/ 1025170 w 13058067"/>
              <a:gd name="connsiteY4-30" fmla="*/ 0 h 2694455"/>
              <a:gd name="connsiteX0-31" fmla="*/ 1025170 w 13058067"/>
              <a:gd name="connsiteY0-32" fmla="*/ 44589 h 2739044"/>
              <a:gd name="connsiteX1-33" fmla="*/ 10185052 w 13058067"/>
              <a:gd name="connsiteY1-34" fmla="*/ 0 h 2739044"/>
              <a:gd name="connsiteX2-35" fmla="*/ 13058067 w 13058067"/>
              <a:gd name="connsiteY2-36" fmla="*/ 2739044 h 2739044"/>
              <a:gd name="connsiteX3-37" fmla="*/ 0 w 13058067"/>
              <a:gd name="connsiteY3-38" fmla="*/ 2715248 h 2739044"/>
              <a:gd name="connsiteX4-39" fmla="*/ 1025170 w 13058067"/>
              <a:gd name="connsiteY4-40" fmla="*/ 44589 h 2739044"/>
              <a:gd name="connsiteX0-41" fmla="*/ 1025170 w 13058067"/>
              <a:gd name="connsiteY0-42" fmla="*/ 44589 h 2739044"/>
              <a:gd name="connsiteX1-43" fmla="*/ 10185052 w 13058067"/>
              <a:gd name="connsiteY1-44" fmla="*/ 0 h 2739044"/>
              <a:gd name="connsiteX2-45" fmla="*/ 11594561 w 13058067"/>
              <a:gd name="connsiteY2-46" fmla="*/ 1357272 h 2739044"/>
              <a:gd name="connsiteX3-47" fmla="*/ 13058067 w 13058067"/>
              <a:gd name="connsiteY3-48" fmla="*/ 2739044 h 2739044"/>
              <a:gd name="connsiteX4-49" fmla="*/ 0 w 13058067"/>
              <a:gd name="connsiteY4-50" fmla="*/ 2715248 h 2739044"/>
              <a:gd name="connsiteX5" fmla="*/ 1025170 w 13058067"/>
              <a:gd name="connsiteY5" fmla="*/ 44589 h 2739044"/>
              <a:gd name="connsiteX0-51" fmla="*/ 1025170 w 13595398"/>
              <a:gd name="connsiteY0-52" fmla="*/ 44589 h 2739044"/>
              <a:gd name="connsiteX1-53" fmla="*/ 10185052 w 13595398"/>
              <a:gd name="connsiteY1-54" fmla="*/ 0 h 2739044"/>
              <a:gd name="connsiteX2-55" fmla="*/ 13595398 w 13595398"/>
              <a:gd name="connsiteY2-56" fmla="*/ 1310066 h 2739044"/>
              <a:gd name="connsiteX3-57" fmla="*/ 13058067 w 13595398"/>
              <a:gd name="connsiteY3-58" fmla="*/ 2739044 h 2739044"/>
              <a:gd name="connsiteX4-59" fmla="*/ 0 w 13595398"/>
              <a:gd name="connsiteY4-60" fmla="*/ 2715248 h 2739044"/>
              <a:gd name="connsiteX5-61" fmla="*/ 1025170 w 13595398"/>
              <a:gd name="connsiteY5-62" fmla="*/ 44589 h 2739044"/>
              <a:gd name="connsiteX0-63" fmla="*/ 1025170 w 13595398"/>
              <a:gd name="connsiteY0-64" fmla="*/ 44589 h 2715248"/>
              <a:gd name="connsiteX1-65" fmla="*/ 10185052 w 13595398"/>
              <a:gd name="connsiteY1-66" fmla="*/ 0 h 2715248"/>
              <a:gd name="connsiteX2-67" fmla="*/ 13595398 w 13595398"/>
              <a:gd name="connsiteY2-68" fmla="*/ 1310066 h 2715248"/>
              <a:gd name="connsiteX3-69" fmla="*/ 13112020 w 13595398"/>
              <a:gd name="connsiteY3-70" fmla="*/ 2569307 h 2715248"/>
              <a:gd name="connsiteX4-71" fmla="*/ 0 w 13595398"/>
              <a:gd name="connsiteY4-72" fmla="*/ 2715248 h 2715248"/>
              <a:gd name="connsiteX5-73" fmla="*/ 1025170 w 13595398"/>
              <a:gd name="connsiteY5-74" fmla="*/ 44589 h 2715248"/>
              <a:gd name="connsiteX0-75" fmla="*/ 1025170 w 13595398"/>
              <a:gd name="connsiteY0-76" fmla="*/ 44589 h 2747154"/>
              <a:gd name="connsiteX1-77" fmla="*/ 10185052 w 13595398"/>
              <a:gd name="connsiteY1-78" fmla="*/ 0 h 2747154"/>
              <a:gd name="connsiteX2-79" fmla="*/ 13595398 w 13595398"/>
              <a:gd name="connsiteY2-80" fmla="*/ 1310066 h 2747154"/>
              <a:gd name="connsiteX3-81" fmla="*/ 13043751 w 13595398"/>
              <a:gd name="connsiteY3-82" fmla="*/ 2747154 h 2747154"/>
              <a:gd name="connsiteX4-83" fmla="*/ 0 w 13595398"/>
              <a:gd name="connsiteY4-84" fmla="*/ 2715248 h 2747154"/>
              <a:gd name="connsiteX5-85" fmla="*/ 1025170 w 13595398"/>
              <a:gd name="connsiteY5-86" fmla="*/ 44589 h 2747154"/>
              <a:gd name="connsiteX0-87" fmla="*/ 1025170 w 13595398"/>
              <a:gd name="connsiteY0-88" fmla="*/ 44589 h 2715248"/>
              <a:gd name="connsiteX1-89" fmla="*/ 10185052 w 13595398"/>
              <a:gd name="connsiteY1-90" fmla="*/ 0 h 2715248"/>
              <a:gd name="connsiteX2-91" fmla="*/ 13595398 w 13595398"/>
              <a:gd name="connsiteY2-92" fmla="*/ 1310066 h 2715248"/>
              <a:gd name="connsiteX3-93" fmla="*/ 13098366 w 13595398"/>
              <a:gd name="connsiteY3-94" fmla="*/ 2604877 h 2715248"/>
              <a:gd name="connsiteX4-95" fmla="*/ 0 w 13595398"/>
              <a:gd name="connsiteY4-96" fmla="*/ 2715248 h 2715248"/>
              <a:gd name="connsiteX5-97" fmla="*/ 1025170 w 13595398"/>
              <a:gd name="connsiteY5-98" fmla="*/ 44589 h 2715248"/>
              <a:gd name="connsiteX0-99" fmla="*/ 1025170 w 13595398"/>
              <a:gd name="connsiteY0-100" fmla="*/ 44589 h 2723442"/>
              <a:gd name="connsiteX1-101" fmla="*/ 10185052 w 13595398"/>
              <a:gd name="connsiteY1-102" fmla="*/ 0 h 2723442"/>
              <a:gd name="connsiteX2-103" fmla="*/ 13595398 w 13595398"/>
              <a:gd name="connsiteY2-104" fmla="*/ 1310066 h 2723442"/>
              <a:gd name="connsiteX3-105" fmla="*/ 13052853 w 13595398"/>
              <a:gd name="connsiteY3-106" fmla="*/ 2723442 h 2723442"/>
              <a:gd name="connsiteX4-107" fmla="*/ 0 w 13595398"/>
              <a:gd name="connsiteY4-108" fmla="*/ 2715248 h 2723442"/>
              <a:gd name="connsiteX5-109" fmla="*/ 1025170 w 13595398"/>
              <a:gd name="connsiteY5-110" fmla="*/ 44589 h 2723442"/>
              <a:gd name="connsiteX0-111" fmla="*/ 1025170 w 13595398"/>
              <a:gd name="connsiteY0-112" fmla="*/ 44341 h 2723194"/>
              <a:gd name="connsiteX1-113" fmla="*/ 10406499 w 13595398"/>
              <a:gd name="connsiteY1-114" fmla="*/ 0 h 2723194"/>
              <a:gd name="connsiteX2-115" fmla="*/ 13595398 w 13595398"/>
              <a:gd name="connsiteY2-116" fmla="*/ 1309818 h 2723194"/>
              <a:gd name="connsiteX3-117" fmla="*/ 13052853 w 13595398"/>
              <a:gd name="connsiteY3-118" fmla="*/ 2723194 h 2723194"/>
              <a:gd name="connsiteX4-119" fmla="*/ 0 w 13595398"/>
              <a:gd name="connsiteY4-120" fmla="*/ 2715000 h 2723194"/>
              <a:gd name="connsiteX5-121" fmla="*/ 1025170 w 13595398"/>
              <a:gd name="connsiteY5-122" fmla="*/ 44341 h 2723194"/>
              <a:gd name="connsiteX0-123" fmla="*/ 1025170 w 13624074"/>
              <a:gd name="connsiteY0-124" fmla="*/ 44341 h 2723194"/>
              <a:gd name="connsiteX1-125" fmla="*/ 10406499 w 13624074"/>
              <a:gd name="connsiteY1-126" fmla="*/ 0 h 2723194"/>
              <a:gd name="connsiteX2-127" fmla="*/ 13624074 w 13624074"/>
              <a:gd name="connsiteY2-128" fmla="*/ 1235111 h 2723194"/>
              <a:gd name="connsiteX3-129" fmla="*/ 13052853 w 13624074"/>
              <a:gd name="connsiteY3-130" fmla="*/ 2723194 h 2723194"/>
              <a:gd name="connsiteX4-131" fmla="*/ 0 w 13624074"/>
              <a:gd name="connsiteY4-132" fmla="*/ 2715000 h 2723194"/>
              <a:gd name="connsiteX5-133" fmla="*/ 1025170 w 13624074"/>
              <a:gd name="connsiteY5-134" fmla="*/ 44341 h 27231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3624074" h="2723194">
                <a:moveTo>
                  <a:pt x="1025170" y="44341"/>
                </a:moveTo>
                <a:lnTo>
                  <a:pt x="10406499" y="0"/>
                </a:lnTo>
                <a:lnTo>
                  <a:pt x="13624074" y="1235111"/>
                </a:lnTo>
                <a:lnTo>
                  <a:pt x="13052853" y="2723194"/>
                </a:lnTo>
                <a:lnTo>
                  <a:pt x="0" y="2715000"/>
                </a:lnTo>
                <a:lnTo>
                  <a:pt x="1025170" y="4434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Freeform 52"/>
          <p:cNvSpPr/>
          <p:nvPr userDrawn="1"/>
        </p:nvSpPr>
        <p:spPr>
          <a:xfrm rot="-1260000">
            <a:off x="2659681" y="3340387"/>
            <a:ext cx="10002602" cy="770511"/>
          </a:xfrm>
          <a:custGeom>
            <a:avLst/>
            <a:gdLst>
              <a:gd name="connsiteX0" fmla="*/ 0 w 10017679"/>
              <a:gd name="connsiteY0" fmla="*/ 0 h 763723"/>
              <a:gd name="connsiteX1" fmla="*/ 10017679 w 10017679"/>
              <a:gd name="connsiteY1" fmla="*/ 0 h 763723"/>
              <a:gd name="connsiteX2" fmla="*/ 10017679 w 10017679"/>
              <a:gd name="connsiteY2" fmla="*/ 763723 h 763723"/>
              <a:gd name="connsiteX3" fmla="*/ 0 w 10017679"/>
              <a:gd name="connsiteY3" fmla="*/ 763723 h 763723"/>
              <a:gd name="connsiteX4" fmla="*/ 0 w 10017679"/>
              <a:gd name="connsiteY4" fmla="*/ 0 h 763723"/>
              <a:gd name="connsiteX0-1" fmla="*/ 0 w 10017679"/>
              <a:gd name="connsiteY0-2" fmla="*/ 0 h 763723"/>
              <a:gd name="connsiteX1-3" fmla="*/ 10017679 w 10017679"/>
              <a:gd name="connsiteY1-4" fmla="*/ 0 h 763723"/>
              <a:gd name="connsiteX2-5" fmla="*/ 9726277 w 10017679"/>
              <a:gd name="connsiteY2-6" fmla="*/ 706279 h 763723"/>
              <a:gd name="connsiteX3-7" fmla="*/ 0 w 10017679"/>
              <a:gd name="connsiteY3-8" fmla="*/ 763723 h 763723"/>
              <a:gd name="connsiteX4-9" fmla="*/ 0 w 10017679"/>
              <a:gd name="connsiteY4-10" fmla="*/ 0 h 763723"/>
              <a:gd name="connsiteX0-11" fmla="*/ 0 w 10017679"/>
              <a:gd name="connsiteY0-12" fmla="*/ 0 h 763723"/>
              <a:gd name="connsiteX1-13" fmla="*/ 10017679 w 10017679"/>
              <a:gd name="connsiteY1-14" fmla="*/ 0 h 763723"/>
              <a:gd name="connsiteX2-15" fmla="*/ 9708073 w 10017679"/>
              <a:gd name="connsiteY2-16" fmla="*/ 753704 h 763723"/>
              <a:gd name="connsiteX3-17" fmla="*/ 0 w 10017679"/>
              <a:gd name="connsiteY3-18" fmla="*/ 763723 h 763723"/>
              <a:gd name="connsiteX4-19" fmla="*/ 0 w 10017679"/>
              <a:gd name="connsiteY4-20" fmla="*/ 0 h 763723"/>
              <a:gd name="connsiteX0-21" fmla="*/ 0 w 9999997"/>
              <a:gd name="connsiteY0-22" fmla="*/ 6788 h 770511"/>
              <a:gd name="connsiteX1-23" fmla="*/ 9999997 w 9999997"/>
              <a:gd name="connsiteY1-24" fmla="*/ 0 h 770511"/>
              <a:gd name="connsiteX2-25" fmla="*/ 9708073 w 9999997"/>
              <a:gd name="connsiteY2-26" fmla="*/ 760492 h 770511"/>
              <a:gd name="connsiteX3-27" fmla="*/ 0 w 9999997"/>
              <a:gd name="connsiteY3-28" fmla="*/ 770511 h 770511"/>
              <a:gd name="connsiteX4-29" fmla="*/ 0 w 9999997"/>
              <a:gd name="connsiteY4-30" fmla="*/ 6788 h 770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99997" h="770511">
                <a:moveTo>
                  <a:pt x="0" y="6788"/>
                </a:moveTo>
                <a:lnTo>
                  <a:pt x="9999997" y="0"/>
                </a:lnTo>
                <a:lnTo>
                  <a:pt x="9708073" y="760492"/>
                </a:lnTo>
                <a:lnTo>
                  <a:pt x="0" y="770511"/>
                </a:lnTo>
                <a:lnTo>
                  <a:pt x="0" y="6788"/>
                </a:lnTo>
                <a:close/>
              </a:path>
            </a:pathLst>
          </a:custGeom>
          <a:solidFill>
            <a:srgbClr val="4140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4" name="Picture 53" descr="LenovoLockup-POS-Color.png"/>
          <p:cNvPicPr>
            <a:picLocks noChangeAspect="1"/>
          </p:cNvPicPr>
          <p:nvPr userDrawn="1"/>
        </p:nvPicPr>
        <p:blipFill>
          <a:blip r:embed="rId3" cstate="email"/>
          <a:stretch>
            <a:fillRect/>
          </a:stretch>
        </p:blipFill>
        <p:spPr>
          <a:xfrm rot="-1260000">
            <a:off x="566101" y="715838"/>
            <a:ext cx="3246140" cy="1365846"/>
          </a:xfrm>
          <a:prstGeom prst="rect">
            <a:avLst/>
          </a:prstGeom>
        </p:spPr>
      </p:pic>
      <p:sp>
        <p:nvSpPr>
          <p:cNvPr id="55" name="Subtitle 2"/>
          <p:cNvSpPr>
            <a:spLocks noGrp="1"/>
          </p:cNvSpPr>
          <p:nvPr>
            <p:ph type="subTitle" idx="1" hasCustomPrompt="1"/>
          </p:nvPr>
        </p:nvSpPr>
        <p:spPr bwMode="gray">
          <a:xfrm rot="-1260000">
            <a:off x="2703319" y="3447161"/>
            <a:ext cx="9515694" cy="713913"/>
          </a:xfrm>
          <a:prstGeom prst="rect">
            <a:avLst/>
          </a:prstGeom>
        </p:spPr>
        <p:txBody>
          <a:bodyPr lIns="121899" tIns="60949" rIns="121899" bIns="60949" anchor="ctr" anchorCtr="0"/>
          <a:lstStyle>
            <a:lvl1pPr marL="0" indent="0" algn="l" defTabSz="1219200" rtl="0" eaLnBrk="1" latinLnBrk="0" hangingPunct="1">
              <a:lnSpc>
                <a:spcPct val="90000"/>
              </a:lnSpc>
              <a:spcBef>
                <a:spcPct val="0"/>
              </a:spcBef>
              <a:buNone/>
              <a:defRPr lang="en-US" sz="2800" b="0" kern="1200" cap="none" spc="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单击此处编辑模板副标题样式</a:t>
            </a:r>
            <a:endParaRPr lang="en-US" dirty="0"/>
          </a:p>
        </p:txBody>
      </p:sp>
      <p:sp>
        <p:nvSpPr>
          <p:cNvPr id="56" name="Title 16"/>
          <p:cNvSpPr>
            <a:spLocks noGrp="1"/>
          </p:cNvSpPr>
          <p:nvPr>
            <p:ph type="title" hasCustomPrompt="1"/>
          </p:nvPr>
        </p:nvSpPr>
        <p:spPr bwMode="gray">
          <a:xfrm rot="-1260000">
            <a:off x="207022" y="1899201"/>
            <a:ext cx="9795424" cy="1972279"/>
          </a:xfrm>
          <a:prstGeom prst="rect">
            <a:avLst/>
          </a:prstGeom>
        </p:spPr>
        <p:txBody>
          <a:bodyPr lIns="121899" tIns="60949" rIns="121899" bIns="60949" anchor="ctr" anchorCtr="0"/>
          <a:lstStyle>
            <a:lvl1pPr marL="0" algn="l" defTabSz="1219200" rtl="0" eaLnBrk="1" latinLnBrk="0" hangingPunct="1">
              <a:lnSpc>
                <a:spcPts val="5800"/>
              </a:lnSpc>
              <a:spcBef>
                <a:spcPct val="0"/>
              </a:spcBef>
              <a:buNone/>
              <a:defRPr lang="en-US" sz="5600" b="0" kern="1200" cap="none" spc="0" baseline="0" dirty="0">
                <a:solidFill>
                  <a:schemeClr val="accent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a:t>
            </a:r>
            <a:endParaRPr lang="en-US" dirty="0"/>
          </a:p>
        </p:txBody>
      </p:sp>
      <p:pic>
        <p:nvPicPr>
          <p:cNvPr id="58" name="Picture 57" descr="Kickoff2013-POS-Color.png"/>
          <p:cNvPicPr>
            <a:picLocks noChangeAspect="1"/>
          </p:cNvPicPr>
          <p:nvPr userDrawn="1"/>
        </p:nvPicPr>
        <p:blipFill>
          <a:blip r:embed="rId4" cstate="email"/>
          <a:stretch>
            <a:fillRect/>
          </a:stretch>
        </p:blipFill>
        <p:spPr>
          <a:xfrm>
            <a:off x="8500745" y="4155123"/>
            <a:ext cx="3325652" cy="2489441"/>
          </a:xfrm>
          <a:prstGeom prst="rect">
            <a:avLst/>
          </a:prstGeom>
        </p:spPr>
      </p:pic>
      <p:sp>
        <p:nvSpPr>
          <p:cNvPr id="62" name="Footer Placeholder 61"/>
          <p:cNvSpPr>
            <a:spLocks noGrp="1"/>
          </p:cNvSpPr>
          <p:nvPr>
            <p:ph type="ftr" sz="quarter" idx="10"/>
          </p:nvPr>
        </p:nvSpPr>
        <p:spPr>
          <a:xfrm>
            <a:off x="548926" y="6397009"/>
            <a:ext cx="2414601" cy="307777"/>
          </a:xfrm>
        </p:spPr>
        <p:txBody>
          <a:bodyPr/>
          <a:lstStyle/>
          <a:p>
            <a:r>
              <a:rPr lang="en-US" sz="1000" cap="all">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0F14B7D-3A80-4959-B65F-02EF4D6268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1884829-82E7-4DCB-9408-D938283FF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7272C8CB-400E-404C-ACED-5EDB5F9E876A}" type="datetimeFigureOut">
              <a:rPr lang="zh-CN" altLang="en-US"/>
            </a:fld>
            <a:endParaRPr lang="zh-CN" altLang="en-US"/>
          </a:p>
        </p:txBody>
      </p:sp>
      <p:sp>
        <p:nvSpPr>
          <p:cNvPr id="3" name="页脚占位符 4"/>
          <p:cNvSpPr>
            <a:spLocks noGrp="1"/>
          </p:cNvSpPr>
          <p:nvPr>
            <p:ph type="ftr" sz="quarter" idx="11"/>
          </p:nvPr>
        </p:nvSpPr>
        <p:spPr>
          <a:xfrm>
            <a:off x="548783" y="6458563"/>
            <a:ext cx="2413972" cy="184666"/>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FBFB4B7F-7108-4E1D-BC72-7A5CDD46FDFA}"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3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9200" rtl="0" eaLnBrk="1" latinLnBrk="0" hangingPunct="1">
              <a:lnSpc>
                <a:spcPts val="6480"/>
              </a:lnSpc>
              <a:spcBef>
                <a:spcPct val="0"/>
              </a:spcBef>
              <a:buNone/>
              <a:defRPr lang="en-US" sz="4800" b="0" kern="1200" cap="none" spc="0" baseline="0" dirty="0">
                <a:solidFill>
                  <a:schemeClr val="bg1"/>
                </a:solidFill>
                <a:latin typeface="Arial" panose="020B0604020202020204" pitchFamily="34" charset="0"/>
                <a:ea typeface="+mn-ea"/>
                <a:cs typeface="Arial" panose="020B0604020202020204" pitchFamily="34" charset="0"/>
              </a:defRPr>
            </a:lvl1pPr>
          </a:lstStyle>
          <a:p>
            <a:r>
              <a:rPr lang="en-US" dirty="0"/>
              <a:t>Click to edit section header title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64"/>
            <a:ext cx="9585154"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endParaRPr lang="en-US" dirty="0"/>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60"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6" name="Freeform 5"/>
          <p:cNvSpPr>
            <a:spLocks noEditPoints="1"/>
          </p:cNvSpPr>
          <p:nvPr userDrawn="1"/>
        </p:nvSpPr>
        <p:spPr bwMode="white">
          <a:xfrm>
            <a:off x="1172296" y="408755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9"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4"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22"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4" name="Rectangle 13"/>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image" Target="../media/image23.png"/><Relationship Id="rId27" Type="http://schemas.openxmlformats.org/officeDocument/2006/relationships/image" Target="../media/image26.jpeg"/><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9200" rtl="0" eaLnBrk="1" fontAlgn="auto" latinLnBrk="0" hangingPunct="1">
              <a:lnSpc>
                <a:spcPct val="100000"/>
              </a:lnSpc>
              <a:spcBef>
                <a:spcPts val="0"/>
              </a:spcBef>
              <a:spcAft>
                <a:spcPts val="0"/>
              </a:spcAft>
              <a:buClrTx/>
              <a:buSzTx/>
              <a:buFontTx/>
              <a:buNone/>
              <a:defRPr sz="1200" cap="none">
                <a:solidFill>
                  <a:schemeClr val="tx1">
                    <a:tint val="75000"/>
                  </a:schemeClr>
                </a:solidFill>
              </a:defRPr>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0" name="Picture 9"/>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9200"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image" Target="../media/image4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2.xml"/><Relationship Id="rId1" Type="http://schemas.openxmlformats.org/officeDocument/2006/relationships/image" Target="../media/image46.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5.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4.xml"/><Relationship Id="rId1" Type="http://schemas.openxmlformats.org/officeDocument/2006/relationships/image" Target="../media/image47.jpeg"/></Relationships>
</file>

<file path=ppt/slides/_rels/slide1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13.xml"/><Relationship Id="rId10" Type="http://schemas.openxmlformats.org/officeDocument/2006/relationships/slideLayout" Target="../slideLayouts/slideLayout5.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24.xml"/><Relationship Id="rId2" Type="http://schemas.openxmlformats.org/officeDocument/2006/relationships/image" Target="../media/image49.png"/><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image" Target="../media/image3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5.xml"/><Relationship Id="rId6" Type="http://schemas.openxmlformats.org/officeDocument/2006/relationships/tags" Target="../tags/tag25.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5.xml"/><Relationship Id="rId7" Type="http://schemas.openxmlformats.org/officeDocument/2006/relationships/tags" Target="../tags/tag2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5.xml"/><Relationship Id="rId6" Type="http://schemas.openxmlformats.org/officeDocument/2006/relationships/tags" Target="../tags/tag27.xml"/><Relationship Id="rId5" Type="http://schemas.openxmlformats.org/officeDocument/2006/relationships/image" Target="../media/image57.png"/><Relationship Id="rId4" Type="http://schemas.openxmlformats.org/officeDocument/2006/relationships/image" Target="../media/image61.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5.xml"/><Relationship Id="rId6" Type="http://schemas.openxmlformats.org/officeDocument/2006/relationships/tags" Target="../tags/tag28.xml"/><Relationship Id="rId5" Type="http://schemas.openxmlformats.org/officeDocument/2006/relationships/image" Target="../media/image62.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5.xml"/><Relationship Id="rId3" Type="http://schemas.openxmlformats.org/officeDocument/2006/relationships/image" Target="../media/image63.png"/><Relationship Id="rId2" Type="http://schemas.openxmlformats.org/officeDocument/2006/relationships/tags" Target="../tags/tag30.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image" Target="../media/image64.png"/><Relationship Id="rId2" Type="http://schemas.openxmlformats.org/officeDocument/2006/relationships/tags" Target="../tags/tag32.xml"/><Relationship Id="rId1" Type="http://schemas.openxmlformats.org/officeDocument/2006/relationships/tags" Target="../tags/tag3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image" Target="../media/image38.jpeg"/></Relationships>
</file>

<file path=ppt/slides/_rels/slide30.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5.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tags" Target="../tags/tag34.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5.xml"/><Relationship Id="rId3" Type="http://schemas.openxmlformats.org/officeDocument/2006/relationships/image" Target="../media/image67.png"/><Relationship Id="rId2" Type="http://schemas.openxmlformats.org/officeDocument/2006/relationships/tags" Target="../tags/tag36.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5.xml"/><Relationship Id="rId3" Type="http://schemas.openxmlformats.org/officeDocument/2006/relationships/image" Target="../media/image68.png"/><Relationship Id="rId2" Type="http://schemas.openxmlformats.org/officeDocument/2006/relationships/tags" Target="../tags/tag38.xml"/><Relationship Id="rId1" Type="http://schemas.openxmlformats.org/officeDocument/2006/relationships/tags" Target="../tags/tag37.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5.xml"/><Relationship Id="rId2" Type="http://schemas.openxmlformats.org/officeDocument/2006/relationships/image" Target="../media/image70.png"/><Relationship Id="rId1" Type="http://schemas.openxmlformats.org/officeDocument/2006/relationships/image" Target="../media/image69.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69.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72.png"/><Relationship Id="rId1" Type="http://schemas.openxmlformats.org/officeDocument/2006/relationships/image" Target="../media/image6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5.xml"/><Relationship Id="rId2" Type="http://schemas.openxmlformats.org/officeDocument/2006/relationships/image" Target="../media/image73.png"/><Relationship Id="rId1" Type="http://schemas.openxmlformats.org/officeDocument/2006/relationships/image" Target="../media/image69.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5.xml"/><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6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78.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7.png"/><Relationship Id="rId1"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8.png"/><Relationship Id="rId1"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2.xml"/><Relationship Id="rId2" Type="http://schemas.openxmlformats.org/officeDocument/2006/relationships/tags" Target="../tags/tag2.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image" Target="../media/image41.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6.xml"/><Relationship Id="rId4" Type="http://schemas.openxmlformats.org/officeDocument/2006/relationships/image" Target="../media/image42.png"/><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586355"/>
            <a:ext cx="8725535" cy="1043940"/>
          </a:xfrm>
          <a:prstGeom prst="rect">
            <a:avLst/>
          </a:prstGeom>
        </p:spPr>
        <p:txBody>
          <a:bodyPr/>
          <a:lstStyle/>
          <a:p>
            <a:pPr>
              <a:lnSpc>
                <a:spcPts val="6400"/>
              </a:lnSpc>
            </a:pPr>
            <a:r>
              <a:rPr lang="en-US" sz="5400" b="1" dirty="0">
                <a:solidFill>
                  <a:srgbClr val="414042"/>
                </a:solidFill>
                <a:latin typeface="微软雅黑" panose="020B0503020204020204" pitchFamily="34" charset="-122"/>
                <a:ea typeface="微软雅黑" panose="020B0503020204020204" pitchFamily="34" charset="-122"/>
              </a:rPr>
              <a:t>R</a:t>
            </a:r>
            <a:r>
              <a:rPr lang="en-US" sz="5400" b="1" dirty="0">
                <a:solidFill>
                  <a:srgbClr val="414042"/>
                </a:solidFill>
                <a:latin typeface="微软雅黑" panose="020B0503020204020204" pitchFamily="34" charset="-122"/>
                <a:ea typeface="微软雅黑" panose="020B0503020204020204" pitchFamily="34" charset="-122"/>
              </a:rPr>
              <a:t>equests</a:t>
            </a:r>
            <a:endParaRPr lang="en-US" sz="5400" b="1" dirty="0">
              <a:solidFill>
                <a:srgbClr val="414042"/>
              </a:solidFill>
              <a:latin typeface="微软雅黑" panose="020B0503020204020204" pitchFamily="34" charset="-122"/>
              <a:ea typeface="微软雅黑" panose="020B0503020204020204" pitchFamily="34" charset="-122"/>
            </a:endParaRPr>
          </a:p>
        </p:txBody>
      </p:sp>
      <p:sp>
        <p:nvSpPr>
          <p:cNvPr id="5" name="Subtitle 4"/>
          <p:cNvSpPr>
            <a:spLocks noGrp="1"/>
          </p:cNvSpPr>
          <p:nvPr>
            <p:ph type="subTitle" idx="1"/>
          </p:nvPr>
        </p:nvSpPr>
        <p:spPr>
          <a:prstGeom prst="rect">
            <a:avLst/>
          </a:prstGeom>
        </p:spPr>
        <p:txBody>
          <a:bodyPr/>
          <a:lstStyle/>
          <a:p>
            <a:r>
              <a:rPr lang="zh-CN" altLang="en-US" dirty="0">
                <a:ea typeface="微软雅黑" panose="020B0503020204020204" pitchFamily="34" charset="-122"/>
              </a:rPr>
              <a:t>联想教育</a:t>
            </a:r>
            <a:endParaRPr lang="zh-CN" altLang="en-US" dirty="0">
              <a:ea typeface="微软雅黑" panose="020B0503020204020204"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a:ea typeface="微软雅黑" panose="020B0503020204020204" pitchFamily="34" charset="-122"/>
                <a:sym typeface="+mn-ea"/>
              </a:rPr>
              <a:t>什么是requests</a:t>
            </a:r>
            <a:endParaRPr lang="zh-CN" altLang="en-US" dirty="0">
              <a:ea typeface="微软雅黑" panose="020B0503020204020204" pitchFamily="34" charset="-122"/>
            </a:endParaRPr>
          </a:p>
        </p:txBody>
      </p:sp>
      <p:cxnSp>
        <p:nvCxnSpPr>
          <p:cNvPr id="15" name="直接连接符 14"/>
          <p:cNvCxnSpPr/>
          <p:nvPr/>
        </p:nvCxnSpPr>
        <p:spPr>
          <a:xfrm>
            <a:off x="6204719" y="1638493"/>
            <a:ext cx="0" cy="402692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48005" y="1995805"/>
            <a:ext cx="5459095" cy="3046095"/>
          </a:xfrm>
          <a:prstGeom prst="rect">
            <a:avLst/>
          </a:prstGeom>
          <a:noFill/>
        </p:spPr>
        <p:txBody>
          <a:bodyPr wrap="square" rtlCol="0" anchor="t">
            <a:spAutoFit/>
          </a:bodyPr>
          <a:p>
            <a:pPr>
              <a:lnSpc>
                <a:spcPct val="160000"/>
              </a:lnSpc>
            </a:pPr>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rPr>
              <a:t>Requests 允许你发送纯天然，植物饲养的 HTTP/1.1 请求，无需手工劳动。你不需要手动为 URL 添加查询字串，也不需要对 POST 数据进行表单编码。Keep-alive 和 HTTP 连接池的功能是 </a:t>
            </a:r>
            <a:r>
              <a:rPr lang="zh-CN" altLang="en-US" sz="20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100% 自动化的</a:t>
            </a:r>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rPr>
              <a:t>，一切动力都来自于根植在 Requests 内部的 urllib3。</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1"/>
          <a:stretch>
            <a:fillRect/>
          </a:stretch>
        </p:blipFill>
        <p:spPr>
          <a:xfrm>
            <a:off x="6639560" y="2228850"/>
            <a:ext cx="3888740" cy="24003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a:ea typeface="微软雅黑" panose="020B0503020204020204" pitchFamily="34" charset="-122"/>
                <a:sym typeface="+mn-ea"/>
              </a:rPr>
              <a:t>什么是requests</a:t>
            </a:r>
            <a:endParaRPr lang="zh-CN" altLang="en-US" dirty="0">
              <a:ea typeface="微软雅黑" panose="020B0503020204020204" pitchFamily="34" charset="-122"/>
            </a:endParaRPr>
          </a:p>
        </p:txBody>
      </p:sp>
      <p:cxnSp>
        <p:nvCxnSpPr>
          <p:cNvPr id="15" name="直接连接符 14"/>
          <p:cNvCxnSpPr/>
          <p:nvPr/>
        </p:nvCxnSpPr>
        <p:spPr>
          <a:xfrm>
            <a:off x="6204719" y="1638493"/>
            <a:ext cx="0" cy="402692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80060" y="2621280"/>
            <a:ext cx="5459095" cy="2061210"/>
          </a:xfrm>
          <a:prstGeom prst="rect">
            <a:avLst/>
          </a:prstGeom>
          <a:noFill/>
        </p:spPr>
        <p:txBody>
          <a:bodyPr wrap="square" rtlCol="0" anchor="t">
            <a:spAutoFit/>
          </a:bodyPr>
          <a:p>
            <a:pPr>
              <a:lnSpc>
                <a:spcPct val="160000"/>
              </a:lnSpc>
            </a:pPr>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rPr>
              <a:t>requests模块是python中原生的基于网络请求的模块，其主要作用是用来模拟浏览器发起请求。功能强大，用法简洁高效。在爬虫领域中占据着半壁江山的地位。</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p:nvPr/>
        </p:nvPicPr>
        <p:blipFill>
          <a:blip r:embed="rId1"/>
          <a:stretch>
            <a:fillRect/>
          </a:stretch>
        </p:blipFill>
        <p:spPr>
          <a:xfrm>
            <a:off x="7466965" y="1732280"/>
            <a:ext cx="2871470" cy="35731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302819" y="1583139"/>
            <a:ext cx="4912635" cy="32767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3" name="MH_PageTitle"/>
          <p:cNvSpPr>
            <a:spLocks noGrp="1"/>
          </p:cNvSpPr>
          <p:nvPr>
            <p:ph type="title"/>
            <p:custDataLst>
              <p:tags r:id="rId1"/>
            </p:custDataLst>
          </p:nvPr>
        </p:nvSpPr>
        <p:spPr/>
        <p:txBody>
          <a:bodyPr/>
          <a:lstStyle/>
          <a:p>
            <a:r>
              <a:rPr lang="zh-CN" altLang="en-US" dirty="0">
                <a:latin typeface="微软雅黑" panose="020B0503020204020204" pitchFamily="34" charset="-122"/>
                <a:ea typeface="微软雅黑" panose="020B0503020204020204" pitchFamily="34" charset="-122"/>
              </a:rPr>
              <a:t>如何使用</a:t>
            </a:r>
            <a:r>
              <a:rPr altLang="zh-CN" dirty="0">
                <a:latin typeface="微软雅黑" panose="020B0503020204020204" pitchFamily="34" charset="-122"/>
                <a:ea typeface="微软雅黑" panose="020B0503020204020204" pitchFamily="34" charset="-122"/>
              </a:rPr>
              <a:t>requests</a:t>
            </a:r>
            <a:endParaRPr altLang="zh-CN" dirty="0">
              <a:latin typeface="微软雅黑" panose="020B0503020204020204" pitchFamily="34" charset="-122"/>
              <a:ea typeface="微软雅黑" panose="020B0503020204020204" pitchFamily="34" charset="-122"/>
            </a:endParaRPr>
          </a:p>
        </p:txBody>
      </p:sp>
      <p:sp>
        <p:nvSpPr>
          <p:cNvPr id="26" name="MH_Other_1"/>
          <p:cNvSpPr/>
          <p:nvPr>
            <p:custDataLst>
              <p:tags r:id="rId2"/>
            </p:custDataLst>
          </p:nvPr>
        </p:nvSpPr>
        <p:spPr>
          <a:xfrm>
            <a:off x="9411018" y="4896235"/>
            <a:ext cx="1295227" cy="5667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
        <p:nvSpPr>
          <p:cNvPr id="27" name="MH_Other_2"/>
          <p:cNvSpPr/>
          <p:nvPr>
            <p:custDataLst>
              <p:tags r:id="rId3"/>
            </p:custDataLst>
          </p:nvPr>
        </p:nvSpPr>
        <p:spPr>
          <a:xfrm>
            <a:off x="9275722" y="4744665"/>
            <a:ext cx="1566930" cy="869877"/>
          </a:xfrm>
          <a:custGeom>
            <a:avLst/>
            <a:gdLst>
              <a:gd name="connsiteX0" fmla="*/ 743029 w 757237"/>
              <a:gd name="connsiteY0" fmla="*/ 463225 h 783577"/>
              <a:gd name="connsiteX1" fmla="*/ 757237 w 757237"/>
              <a:gd name="connsiteY1" fmla="*/ 463225 h 783577"/>
              <a:gd name="connsiteX2" fmla="*/ 757237 w 757237"/>
              <a:gd name="connsiteY2" fmla="*/ 783577 h 783577"/>
              <a:gd name="connsiteX3" fmla="*/ 450056 w 757237"/>
              <a:gd name="connsiteY3" fmla="*/ 783577 h 783577"/>
              <a:gd name="connsiteX4" fmla="*/ 450056 w 757237"/>
              <a:gd name="connsiteY4" fmla="*/ 768874 h 783577"/>
              <a:gd name="connsiteX5" fmla="*/ 743029 w 757237"/>
              <a:gd name="connsiteY5" fmla="*/ 768874 h 783577"/>
              <a:gd name="connsiteX6" fmla="*/ 0 w 757237"/>
              <a:gd name="connsiteY6" fmla="*/ 463225 h 783577"/>
              <a:gd name="connsiteX7" fmla="*/ 14207 w 757237"/>
              <a:gd name="connsiteY7" fmla="*/ 463225 h 783577"/>
              <a:gd name="connsiteX8" fmla="*/ 14207 w 757237"/>
              <a:gd name="connsiteY8" fmla="*/ 768874 h 783577"/>
              <a:gd name="connsiteX9" fmla="*/ 307181 w 757237"/>
              <a:gd name="connsiteY9" fmla="*/ 768874 h 783577"/>
              <a:gd name="connsiteX10" fmla="*/ 307181 w 757237"/>
              <a:gd name="connsiteY10" fmla="*/ 783577 h 783577"/>
              <a:gd name="connsiteX11" fmla="*/ 0 w 757237"/>
              <a:gd name="connsiteY11" fmla="*/ 783577 h 783577"/>
              <a:gd name="connsiteX12" fmla="*/ 450056 w 757237"/>
              <a:gd name="connsiteY12" fmla="*/ 0 h 783577"/>
              <a:gd name="connsiteX13" fmla="*/ 757237 w 757237"/>
              <a:gd name="connsiteY13" fmla="*/ 0 h 783577"/>
              <a:gd name="connsiteX14" fmla="*/ 757237 w 757237"/>
              <a:gd name="connsiteY14" fmla="*/ 320350 h 783577"/>
              <a:gd name="connsiteX15" fmla="*/ 743029 w 757237"/>
              <a:gd name="connsiteY15" fmla="*/ 320350 h 783577"/>
              <a:gd name="connsiteX16" fmla="*/ 743029 w 757237"/>
              <a:gd name="connsiteY16" fmla="*/ 14702 h 783577"/>
              <a:gd name="connsiteX17" fmla="*/ 450056 w 757237"/>
              <a:gd name="connsiteY17" fmla="*/ 14702 h 783577"/>
              <a:gd name="connsiteX18" fmla="*/ 0 w 757237"/>
              <a:gd name="connsiteY18" fmla="*/ 0 h 783577"/>
              <a:gd name="connsiteX19" fmla="*/ 307181 w 757237"/>
              <a:gd name="connsiteY19" fmla="*/ 0 h 783577"/>
              <a:gd name="connsiteX20" fmla="*/ 307181 w 757237"/>
              <a:gd name="connsiteY20" fmla="*/ 14702 h 783577"/>
              <a:gd name="connsiteX21" fmla="*/ 14207 w 757237"/>
              <a:gd name="connsiteY21" fmla="*/ 14702 h 783577"/>
              <a:gd name="connsiteX22" fmla="*/ 14207 w 757237"/>
              <a:gd name="connsiteY22" fmla="*/ 320350 h 783577"/>
              <a:gd name="connsiteX23" fmla="*/ 0 w 757237"/>
              <a:gd name="connsiteY23" fmla="*/ 320350 h 78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7237" h="783577">
                <a:moveTo>
                  <a:pt x="743029" y="463225"/>
                </a:moveTo>
                <a:lnTo>
                  <a:pt x="757237" y="463225"/>
                </a:lnTo>
                <a:lnTo>
                  <a:pt x="757237" y="783577"/>
                </a:lnTo>
                <a:lnTo>
                  <a:pt x="450056" y="783577"/>
                </a:lnTo>
                <a:lnTo>
                  <a:pt x="450056" y="768874"/>
                </a:lnTo>
                <a:lnTo>
                  <a:pt x="743029" y="768874"/>
                </a:lnTo>
                <a:close/>
                <a:moveTo>
                  <a:pt x="0" y="463225"/>
                </a:moveTo>
                <a:lnTo>
                  <a:pt x="14207" y="463225"/>
                </a:lnTo>
                <a:lnTo>
                  <a:pt x="14207" y="768874"/>
                </a:lnTo>
                <a:lnTo>
                  <a:pt x="307181" y="768874"/>
                </a:lnTo>
                <a:lnTo>
                  <a:pt x="307181" y="783577"/>
                </a:lnTo>
                <a:lnTo>
                  <a:pt x="0" y="783577"/>
                </a:lnTo>
                <a:close/>
                <a:moveTo>
                  <a:pt x="450056" y="0"/>
                </a:moveTo>
                <a:lnTo>
                  <a:pt x="757237" y="0"/>
                </a:lnTo>
                <a:lnTo>
                  <a:pt x="757237" y="320350"/>
                </a:lnTo>
                <a:lnTo>
                  <a:pt x="743029" y="320350"/>
                </a:lnTo>
                <a:lnTo>
                  <a:pt x="743029" y="14702"/>
                </a:lnTo>
                <a:lnTo>
                  <a:pt x="450056" y="14702"/>
                </a:lnTo>
                <a:close/>
                <a:moveTo>
                  <a:pt x="0" y="0"/>
                </a:moveTo>
                <a:lnTo>
                  <a:pt x="307181" y="0"/>
                </a:lnTo>
                <a:lnTo>
                  <a:pt x="307181" y="14702"/>
                </a:lnTo>
                <a:lnTo>
                  <a:pt x="14207" y="14702"/>
                </a:lnTo>
                <a:lnTo>
                  <a:pt x="14207" y="320350"/>
                </a:lnTo>
                <a:lnTo>
                  <a:pt x="0" y="320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rial" panose="020B0604020202020204" pitchFamily="34" charset="0"/>
              <a:ea typeface="微软雅黑" panose="020B0503020204020204" pitchFamily="34" charset="-122"/>
            </a:endParaRPr>
          </a:p>
        </p:txBody>
      </p:sp>
      <p:sp>
        <p:nvSpPr>
          <p:cNvPr id="28" name="矩形 27"/>
          <p:cNvSpPr/>
          <p:nvPr/>
        </p:nvSpPr>
        <p:spPr>
          <a:xfrm>
            <a:off x="9766935" y="5010785"/>
            <a:ext cx="1190625" cy="337185"/>
          </a:xfrm>
          <a:prstGeom prst="rect">
            <a:avLst/>
          </a:prstGeom>
        </p:spPr>
        <p:txBody>
          <a:bodyPr wrap="square">
            <a:spAutoFit/>
          </a:bodyPr>
          <a:lstStyle/>
          <a:p>
            <a:r>
              <a:rPr lang="zh-CN" alt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rPr>
              <a:t>环境安装</a:t>
            </a:r>
            <a:endParaRPr lang="zh-CN" altLang="en-US" sz="16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KSO_Shape"/>
          <p:cNvSpPr/>
          <p:nvPr/>
        </p:nvSpPr>
        <p:spPr>
          <a:xfrm>
            <a:off x="9480492" y="5061495"/>
            <a:ext cx="317694" cy="238271"/>
          </a:xfrm>
          <a:custGeom>
            <a:avLst/>
            <a:gdLst>
              <a:gd name="connsiteX0" fmla="*/ 577329 w 833225"/>
              <a:gd name="connsiteY0" fmla="*/ 241699 h 624687"/>
              <a:gd name="connsiteX1" fmla="*/ 541325 w 833225"/>
              <a:gd name="connsiteY1" fmla="*/ 277703 h 624687"/>
              <a:gd name="connsiteX2" fmla="*/ 577329 w 833225"/>
              <a:gd name="connsiteY2" fmla="*/ 313707 h 624687"/>
              <a:gd name="connsiteX3" fmla="*/ 613333 w 833225"/>
              <a:gd name="connsiteY3" fmla="*/ 277703 h 624687"/>
              <a:gd name="connsiteX4" fmla="*/ 577329 w 833225"/>
              <a:gd name="connsiteY4" fmla="*/ 241699 h 624687"/>
              <a:gd name="connsiteX5" fmla="*/ 424929 w 833225"/>
              <a:gd name="connsiteY5" fmla="*/ 241699 h 624687"/>
              <a:gd name="connsiteX6" fmla="*/ 388925 w 833225"/>
              <a:gd name="connsiteY6" fmla="*/ 277703 h 624687"/>
              <a:gd name="connsiteX7" fmla="*/ 424929 w 833225"/>
              <a:gd name="connsiteY7" fmla="*/ 313707 h 624687"/>
              <a:gd name="connsiteX8" fmla="*/ 460933 w 833225"/>
              <a:gd name="connsiteY8" fmla="*/ 277703 h 624687"/>
              <a:gd name="connsiteX9" fmla="*/ 424929 w 833225"/>
              <a:gd name="connsiteY9" fmla="*/ 241699 h 624687"/>
              <a:gd name="connsiteX10" fmla="*/ 272529 w 833225"/>
              <a:gd name="connsiteY10" fmla="*/ 241699 h 624687"/>
              <a:gd name="connsiteX11" fmla="*/ 236525 w 833225"/>
              <a:gd name="connsiteY11" fmla="*/ 277703 h 624687"/>
              <a:gd name="connsiteX12" fmla="*/ 272529 w 833225"/>
              <a:gd name="connsiteY12" fmla="*/ 313707 h 624687"/>
              <a:gd name="connsiteX13" fmla="*/ 308533 w 833225"/>
              <a:gd name="connsiteY13" fmla="*/ 277703 h 624687"/>
              <a:gd name="connsiteX14" fmla="*/ 272529 w 833225"/>
              <a:gd name="connsiteY14" fmla="*/ 241699 h 624687"/>
              <a:gd name="connsiteX15" fmla="*/ 429066 w 833225"/>
              <a:gd name="connsiteY15" fmla="*/ 124 h 624687"/>
              <a:gd name="connsiteX16" fmla="*/ 543580 w 833225"/>
              <a:gd name="connsiteY16" fmla="*/ 13237 h 624687"/>
              <a:gd name="connsiteX17" fmla="*/ 789350 w 833225"/>
              <a:gd name="connsiteY17" fmla="*/ 401436 h 624687"/>
              <a:gd name="connsiteX18" fmla="*/ 362652 w 833225"/>
              <a:gd name="connsiteY18" fmla="*/ 552944 h 624687"/>
              <a:gd name="connsiteX19" fmla="*/ 243007 w 833225"/>
              <a:gd name="connsiteY19" fmla="*/ 624687 h 624687"/>
              <a:gd name="connsiteX20" fmla="*/ 211865 w 833225"/>
              <a:gd name="connsiteY20" fmla="*/ 519440 h 624687"/>
              <a:gd name="connsiteX21" fmla="*/ 117966 w 833225"/>
              <a:gd name="connsiteY21" fmla="*/ 84077 h 624687"/>
              <a:gd name="connsiteX22" fmla="*/ 429066 w 833225"/>
              <a:gd name="connsiteY22" fmla="*/ 124 h 62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3225" h="624687">
                <a:moveTo>
                  <a:pt x="577329" y="241699"/>
                </a:moveTo>
                <a:cubicBezTo>
                  <a:pt x="557445" y="241699"/>
                  <a:pt x="541325" y="257819"/>
                  <a:pt x="541325" y="277703"/>
                </a:cubicBezTo>
                <a:cubicBezTo>
                  <a:pt x="541325" y="297587"/>
                  <a:pt x="557445" y="313707"/>
                  <a:pt x="577329" y="313707"/>
                </a:cubicBezTo>
                <a:cubicBezTo>
                  <a:pt x="597213" y="313707"/>
                  <a:pt x="613333" y="297587"/>
                  <a:pt x="613333" y="277703"/>
                </a:cubicBezTo>
                <a:cubicBezTo>
                  <a:pt x="613333" y="257819"/>
                  <a:pt x="597213" y="241699"/>
                  <a:pt x="577329" y="241699"/>
                </a:cubicBezTo>
                <a:close/>
                <a:moveTo>
                  <a:pt x="424929" y="241699"/>
                </a:moveTo>
                <a:cubicBezTo>
                  <a:pt x="405045" y="241699"/>
                  <a:pt x="388925" y="257819"/>
                  <a:pt x="388925" y="277703"/>
                </a:cubicBezTo>
                <a:cubicBezTo>
                  <a:pt x="388925" y="297587"/>
                  <a:pt x="405045" y="313707"/>
                  <a:pt x="424929" y="313707"/>
                </a:cubicBezTo>
                <a:cubicBezTo>
                  <a:pt x="444813" y="313707"/>
                  <a:pt x="460933" y="297587"/>
                  <a:pt x="460933" y="277703"/>
                </a:cubicBezTo>
                <a:cubicBezTo>
                  <a:pt x="460933" y="257819"/>
                  <a:pt x="444813" y="241699"/>
                  <a:pt x="424929" y="241699"/>
                </a:cubicBezTo>
                <a:close/>
                <a:moveTo>
                  <a:pt x="272529" y="241699"/>
                </a:moveTo>
                <a:cubicBezTo>
                  <a:pt x="252645" y="241699"/>
                  <a:pt x="236525" y="257819"/>
                  <a:pt x="236525" y="277703"/>
                </a:cubicBezTo>
                <a:cubicBezTo>
                  <a:pt x="236525" y="297587"/>
                  <a:pt x="252645" y="313707"/>
                  <a:pt x="272529" y="313707"/>
                </a:cubicBezTo>
                <a:cubicBezTo>
                  <a:pt x="292413" y="313707"/>
                  <a:pt x="308533" y="297587"/>
                  <a:pt x="308533" y="277703"/>
                </a:cubicBezTo>
                <a:cubicBezTo>
                  <a:pt x="308533" y="257819"/>
                  <a:pt x="292413" y="241699"/>
                  <a:pt x="272529" y="241699"/>
                </a:cubicBezTo>
                <a:close/>
                <a:moveTo>
                  <a:pt x="429066" y="124"/>
                </a:moveTo>
                <a:cubicBezTo>
                  <a:pt x="467414" y="891"/>
                  <a:pt x="505944" y="5202"/>
                  <a:pt x="543580" y="13237"/>
                </a:cubicBezTo>
                <a:cubicBezTo>
                  <a:pt x="786614" y="65121"/>
                  <a:pt x="903137" y="249172"/>
                  <a:pt x="789350" y="401436"/>
                </a:cubicBezTo>
                <a:cubicBezTo>
                  <a:pt x="710142" y="507428"/>
                  <a:pt x="538801" y="568267"/>
                  <a:pt x="362652" y="552944"/>
                </a:cubicBezTo>
                <a:lnTo>
                  <a:pt x="243007" y="624687"/>
                </a:lnTo>
                <a:lnTo>
                  <a:pt x="211865" y="519440"/>
                </a:lnTo>
                <a:cubicBezTo>
                  <a:pt x="-26035" y="429957"/>
                  <a:pt x="-72481" y="214611"/>
                  <a:pt x="117966" y="84077"/>
                </a:cubicBezTo>
                <a:cubicBezTo>
                  <a:pt x="200623" y="27423"/>
                  <a:pt x="314022" y="-2176"/>
                  <a:pt x="429066" y="124"/>
                </a:cubicBezTo>
                <a:close/>
              </a:path>
            </a:pathLst>
          </a:custGeom>
          <a:solidFill>
            <a:srgbClr val="FFFFFF"/>
          </a:solidFill>
          <a:ln>
            <a:noFill/>
          </a:ln>
        </p:spPr>
        <p:txBody>
          <a:bodyPr anchor="ctr">
            <a:scene3d>
              <a:camera prst="orthographicFront"/>
              <a:lightRig rig="threePt" dir="t"/>
            </a:scene3d>
            <a:sp3d>
              <a:contourClr>
                <a:srgbClr val="FFFFFF"/>
              </a:contourClr>
            </a:sp3d>
          </a:bodyPr>
          <a:lstStyle/>
          <a:p>
            <a:pPr algn="ctr"/>
            <a:endParaRPr lang="en-US">
              <a:solidFill>
                <a:srgbClr val="FFFFFF"/>
              </a:solidFill>
              <a:latin typeface="Arial" panose="020B0604020202020204" pitchFamily="34" charset="0"/>
              <a:ea typeface="微软雅黑" panose="020B0503020204020204" pitchFamily="34" charset="-122"/>
            </a:endParaRPr>
          </a:p>
        </p:txBody>
      </p:sp>
      <p:sp>
        <p:nvSpPr>
          <p:cNvPr id="13" name="KSO_Shape"/>
          <p:cNvSpPr/>
          <p:nvPr/>
        </p:nvSpPr>
        <p:spPr bwMode="auto">
          <a:xfrm>
            <a:off x="9093547" y="1881040"/>
            <a:ext cx="1603139" cy="2268593"/>
          </a:xfrm>
          <a:custGeom>
            <a:avLst/>
            <a:gdLst>
              <a:gd name="T0" fmla="*/ 421448 w 1895475"/>
              <a:gd name="T1" fmla="*/ 941065 h 2679701"/>
              <a:gd name="T2" fmla="*/ 442645 w 1895475"/>
              <a:gd name="T3" fmla="*/ 1051600 h 2679701"/>
              <a:gd name="T4" fmla="*/ 1207999 w 1895475"/>
              <a:gd name="T5" fmla="*/ 795180 h 2679701"/>
              <a:gd name="T6" fmla="*/ 1258950 w 1895475"/>
              <a:gd name="T7" fmla="*/ 846907 h 2679701"/>
              <a:gd name="T8" fmla="*/ 1346200 w 1895475"/>
              <a:gd name="T9" fmla="*/ 1122934 h 2679701"/>
              <a:gd name="T10" fmla="*/ 1248129 w 1895475"/>
              <a:gd name="T11" fmla="*/ 959395 h 2679701"/>
              <a:gd name="T12" fmla="*/ 1150734 w 1895475"/>
              <a:gd name="T13" fmla="*/ 861137 h 2679701"/>
              <a:gd name="T14" fmla="*/ 1166290 w 1895475"/>
              <a:gd name="T15" fmla="*/ 810314 h 2679701"/>
              <a:gd name="T16" fmla="*/ 915055 w 1895475"/>
              <a:gd name="T17" fmla="*/ 680744 h 2679701"/>
              <a:gd name="T18" fmla="*/ 1041557 w 1895475"/>
              <a:gd name="T19" fmla="*/ 724958 h 2679701"/>
              <a:gd name="T20" fmla="*/ 1127471 w 1895475"/>
              <a:gd name="T21" fmla="*/ 796467 h 2679701"/>
              <a:gd name="T22" fmla="*/ 1133785 w 1895475"/>
              <a:gd name="T23" fmla="*/ 1027011 h 2679701"/>
              <a:gd name="T24" fmla="*/ 1018106 w 1895475"/>
              <a:gd name="T25" fmla="*/ 917153 h 2679701"/>
              <a:gd name="T26" fmla="*/ 911447 w 1895475"/>
              <a:gd name="T27" fmla="*/ 1060849 h 2679701"/>
              <a:gd name="T28" fmla="*/ 697228 w 1895475"/>
              <a:gd name="T29" fmla="*/ 1038967 h 2679701"/>
              <a:gd name="T30" fmla="*/ 542990 w 1895475"/>
              <a:gd name="T31" fmla="*/ 974676 h 2679701"/>
              <a:gd name="T32" fmla="*/ 210837 w 1895475"/>
              <a:gd name="T33" fmla="*/ 1030395 h 2679701"/>
              <a:gd name="T34" fmla="*/ 224817 w 1895475"/>
              <a:gd name="T35" fmla="*/ 976030 h 2679701"/>
              <a:gd name="T36" fmla="*/ 326290 w 1895475"/>
              <a:gd name="T37" fmla="*/ 841132 h 2679701"/>
              <a:gd name="T38" fmla="*/ 419644 w 1895475"/>
              <a:gd name="T39" fmla="*/ 736011 h 2679701"/>
              <a:gd name="T40" fmla="*/ 533293 w 1895475"/>
              <a:gd name="T41" fmla="*/ 694505 h 2679701"/>
              <a:gd name="T42" fmla="*/ 786073 w 1895475"/>
              <a:gd name="T43" fmla="*/ 739621 h 2679701"/>
              <a:gd name="T44" fmla="*/ 92762 w 1895475"/>
              <a:gd name="T45" fmla="*/ 254507 h 2679701"/>
              <a:gd name="T46" fmla="*/ 91182 w 1895475"/>
              <a:gd name="T47" fmla="*/ 271895 h 2679701"/>
              <a:gd name="T48" fmla="*/ 301983 w 1895475"/>
              <a:gd name="T49" fmla="*/ 259926 h 2679701"/>
              <a:gd name="T50" fmla="*/ 794555 w 1895475"/>
              <a:gd name="T51" fmla="*/ 223228 h 2679701"/>
              <a:gd name="T52" fmla="*/ 908952 w 1895475"/>
              <a:gd name="T53" fmla="*/ 269047 h 2679701"/>
              <a:gd name="T54" fmla="*/ 906921 w 1895475"/>
              <a:gd name="T55" fmla="*/ 320961 h 2679701"/>
              <a:gd name="T56" fmla="*/ 839231 w 1895475"/>
              <a:gd name="T57" fmla="*/ 345112 h 2679701"/>
              <a:gd name="T58" fmla="*/ 857733 w 1895475"/>
              <a:gd name="T59" fmla="*/ 358429 h 2679701"/>
              <a:gd name="T60" fmla="*/ 911885 w 1895475"/>
              <a:gd name="T61" fmla="*/ 359106 h 2679701"/>
              <a:gd name="T62" fmla="*/ 922941 w 1895475"/>
              <a:gd name="T63" fmla="*/ 406054 h 2679701"/>
              <a:gd name="T64" fmla="*/ 933546 w 1895475"/>
              <a:gd name="T65" fmla="*/ 487310 h 2679701"/>
              <a:gd name="T66" fmla="*/ 918654 w 1895475"/>
              <a:gd name="T67" fmla="*/ 522972 h 2679701"/>
              <a:gd name="T68" fmla="*/ 895639 w 1895475"/>
              <a:gd name="T69" fmla="*/ 562923 h 2679701"/>
              <a:gd name="T70" fmla="*/ 832236 w 1895475"/>
              <a:gd name="T71" fmla="*/ 653433 h 2679701"/>
              <a:gd name="T72" fmla="*/ 753716 w 1895475"/>
              <a:gd name="T73" fmla="*/ 686161 h 2679701"/>
              <a:gd name="T74" fmla="*/ 682190 w 1895475"/>
              <a:gd name="T75" fmla="*/ 652530 h 2679701"/>
              <a:gd name="T76" fmla="*/ 612695 w 1895475"/>
              <a:gd name="T77" fmla="*/ 564728 h 2679701"/>
              <a:gd name="T78" fmla="*/ 584266 w 1895475"/>
              <a:gd name="T79" fmla="*/ 525906 h 2679701"/>
              <a:gd name="T80" fmla="*/ 568471 w 1895475"/>
              <a:gd name="T81" fmla="*/ 478958 h 2679701"/>
              <a:gd name="T82" fmla="*/ 581332 w 1895475"/>
              <a:gd name="T83" fmla="*/ 407860 h 2679701"/>
              <a:gd name="T84" fmla="*/ 588327 w 1895475"/>
              <a:gd name="T85" fmla="*/ 335858 h 2679701"/>
              <a:gd name="T86" fmla="*/ 573886 w 1895475"/>
              <a:gd name="T87" fmla="*/ 296359 h 2679701"/>
              <a:gd name="T88" fmla="*/ 657145 w 1895475"/>
              <a:gd name="T89" fmla="*/ 244897 h 2679701"/>
              <a:gd name="T90" fmla="*/ 755746 w 1895475"/>
              <a:gd name="T91" fmla="*/ 221648 h 2679701"/>
              <a:gd name="T92" fmla="*/ 87120 w 1895475"/>
              <a:gd name="T93" fmla="*/ 198727 h 2679701"/>
              <a:gd name="T94" fmla="*/ 423859 w 1895475"/>
              <a:gd name="T95" fmla="*/ 195566 h 2679701"/>
              <a:gd name="T96" fmla="*/ 91182 w 1895475"/>
              <a:gd name="T97" fmla="*/ 119914 h 2679701"/>
              <a:gd name="T98" fmla="*/ 92762 w 1895475"/>
              <a:gd name="T99" fmla="*/ 137303 h 2679701"/>
              <a:gd name="T100" fmla="*/ 422505 w 1895475"/>
              <a:gd name="T101" fmla="*/ 123075 h 2679701"/>
              <a:gd name="T102" fmla="*/ 406706 w 1895475"/>
              <a:gd name="T103" fmla="*/ 4065 h 2679701"/>
              <a:gd name="T104" fmla="*/ 472836 w 1895475"/>
              <a:gd name="T105" fmla="*/ 46068 h 2679701"/>
              <a:gd name="T106" fmla="*/ 501499 w 1895475"/>
              <a:gd name="T107" fmla="*/ 120140 h 2679701"/>
              <a:gd name="T108" fmla="*/ 483218 w 1895475"/>
              <a:gd name="T109" fmla="*/ 314577 h 2679701"/>
              <a:gd name="T110" fmla="*/ 424536 w 1895475"/>
              <a:gd name="T111" fmla="*/ 365388 h 2679701"/>
              <a:gd name="T112" fmla="*/ 120071 w 1895475"/>
              <a:gd name="T113" fmla="*/ 375324 h 2679701"/>
              <a:gd name="T114" fmla="*/ 46268 w 1895475"/>
              <a:gd name="T115" fmla="*/ 346418 h 2679701"/>
              <a:gd name="T116" fmla="*/ 4062 w 1895475"/>
              <a:gd name="T117" fmla="*/ 280476 h 2679701"/>
              <a:gd name="T118" fmla="*/ 7674 w 1895475"/>
              <a:gd name="T119" fmla="*/ 82878 h 2679701"/>
              <a:gd name="T120" fmla="*/ 55747 w 1895475"/>
              <a:gd name="T121" fmla="*/ 21680 h 26797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895475" h="2679701">
                <a:moveTo>
                  <a:pt x="742950" y="1773238"/>
                </a:moveTo>
                <a:lnTo>
                  <a:pt x="1381125" y="1773238"/>
                </a:lnTo>
                <a:lnTo>
                  <a:pt x="1381125" y="2679701"/>
                </a:lnTo>
                <a:lnTo>
                  <a:pt x="742950" y="2679701"/>
                </a:lnTo>
                <a:lnTo>
                  <a:pt x="742950" y="1773238"/>
                </a:lnTo>
                <a:close/>
                <a:moveTo>
                  <a:pt x="643572" y="1271090"/>
                </a:moveTo>
                <a:lnTo>
                  <a:pt x="641985" y="1271725"/>
                </a:lnTo>
                <a:lnTo>
                  <a:pt x="638492" y="1274263"/>
                </a:lnTo>
                <a:lnTo>
                  <a:pt x="634365" y="1278071"/>
                </a:lnTo>
                <a:lnTo>
                  <a:pt x="629602" y="1283148"/>
                </a:lnTo>
                <a:lnTo>
                  <a:pt x="623570" y="1289177"/>
                </a:lnTo>
                <a:lnTo>
                  <a:pt x="609917" y="1304409"/>
                </a:lnTo>
                <a:lnTo>
                  <a:pt x="593407" y="1323765"/>
                </a:lnTo>
                <a:lnTo>
                  <a:pt x="574675" y="1346294"/>
                </a:lnTo>
                <a:lnTo>
                  <a:pt x="553720" y="1371363"/>
                </a:lnTo>
                <a:lnTo>
                  <a:pt x="530225" y="1398335"/>
                </a:lnTo>
                <a:lnTo>
                  <a:pt x="548957" y="1421816"/>
                </a:lnTo>
                <a:lnTo>
                  <a:pt x="556895" y="1430701"/>
                </a:lnTo>
                <a:lnTo>
                  <a:pt x="564197" y="1438634"/>
                </a:lnTo>
                <a:lnTo>
                  <a:pt x="570865" y="1445298"/>
                </a:lnTo>
                <a:lnTo>
                  <a:pt x="577215" y="1451009"/>
                </a:lnTo>
                <a:lnTo>
                  <a:pt x="583565" y="1456404"/>
                </a:lnTo>
                <a:lnTo>
                  <a:pt x="589915" y="1460846"/>
                </a:lnTo>
                <a:lnTo>
                  <a:pt x="597217" y="1465289"/>
                </a:lnTo>
                <a:lnTo>
                  <a:pt x="604837" y="1469731"/>
                </a:lnTo>
                <a:lnTo>
                  <a:pt x="623252" y="1479251"/>
                </a:lnTo>
                <a:lnTo>
                  <a:pt x="647065" y="1491309"/>
                </a:lnTo>
                <a:lnTo>
                  <a:pt x="678815" y="1507492"/>
                </a:lnTo>
                <a:lnTo>
                  <a:pt x="664210" y="1288225"/>
                </a:lnTo>
                <a:lnTo>
                  <a:pt x="659765" y="1284418"/>
                </a:lnTo>
                <a:lnTo>
                  <a:pt x="655320" y="1280292"/>
                </a:lnTo>
                <a:lnTo>
                  <a:pt x="646112" y="1271408"/>
                </a:lnTo>
                <a:lnTo>
                  <a:pt x="645477" y="1271090"/>
                </a:lnTo>
                <a:lnTo>
                  <a:pt x="644525" y="1271090"/>
                </a:lnTo>
                <a:lnTo>
                  <a:pt x="643572" y="1271090"/>
                </a:lnTo>
                <a:close/>
                <a:moveTo>
                  <a:pt x="1691044" y="1117600"/>
                </a:moveTo>
                <a:lnTo>
                  <a:pt x="1693901" y="1117600"/>
                </a:lnTo>
                <a:lnTo>
                  <a:pt x="1697393" y="1117918"/>
                </a:lnTo>
                <a:lnTo>
                  <a:pt x="1700885" y="1118553"/>
                </a:lnTo>
                <a:lnTo>
                  <a:pt x="1704059" y="1119507"/>
                </a:lnTo>
                <a:lnTo>
                  <a:pt x="1707868" y="1120777"/>
                </a:lnTo>
                <a:lnTo>
                  <a:pt x="1711360" y="1122684"/>
                </a:lnTo>
                <a:lnTo>
                  <a:pt x="1714535" y="1124590"/>
                </a:lnTo>
                <a:lnTo>
                  <a:pt x="1718344" y="1126815"/>
                </a:lnTo>
                <a:lnTo>
                  <a:pt x="1721836" y="1129674"/>
                </a:lnTo>
                <a:lnTo>
                  <a:pt x="1728819" y="1136029"/>
                </a:lnTo>
                <a:lnTo>
                  <a:pt x="1736438" y="1143019"/>
                </a:lnTo>
                <a:lnTo>
                  <a:pt x="1743739" y="1151280"/>
                </a:lnTo>
                <a:lnTo>
                  <a:pt x="1750723" y="1160177"/>
                </a:lnTo>
                <a:lnTo>
                  <a:pt x="1758341" y="1169709"/>
                </a:lnTo>
                <a:lnTo>
                  <a:pt x="1765325" y="1180513"/>
                </a:lnTo>
                <a:lnTo>
                  <a:pt x="1772626" y="1191316"/>
                </a:lnTo>
                <a:lnTo>
                  <a:pt x="1779292" y="1202437"/>
                </a:lnTo>
                <a:lnTo>
                  <a:pt x="1786593" y="1214193"/>
                </a:lnTo>
                <a:lnTo>
                  <a:pt x="1793260" y="1226267"/>
                </a:lnTo>
                <a:lnTo>
                  <a:pt x="1799608" y="1238341"/>
                </a:lnTo>
                <a:lnTo>
                  <a:pt x="1812306" y="1262807"/>
                </a:lnTo>
                <a:lnTo>
                  <a:pt x="1823734" y="1286638"/>
                </a:lnTo>
                <a:lnTo>
                  <a:pt x="1833892" y="1308562"/>
                </a:lnTo>
                <a:lnTo>
                  <a:pt x="1842780" y="1328579"/>
                </a:lnTo>
                <a:lnTo>
                  <a:pt x="1855478" y="1358447"/>
                </a:lnTo>
                <a:lnTo>
                  <a:pt x="1860239" y="1369885"/>
                </a:lnTo>
                <a:lnTo>
                  <a:pt x="1824051" y="1509691"/>
                </a:lnTo>
                <a:lnTo>
                  <a:pt x="1805640" y="1579594"/>
                </a:lnTo>
                <a:lnTo>
                  <a:pt x="1895475" y="1579594"/>
                </a:lnTo>
                <a:lnTo>
                  <a:pt x="1688187" y="1958975"/>
                </a:lnTo>
                <a:lnTo>
                  <a:pt x="1452330" y="1958975"/>
                </a:lnTo>
                <a:lnTo>
                  <a:pt x="1452330" y="1701924"/>
                </a:lnTo>
                <a:lnTo>
                  <a:pt x="671428" y="1701924"/>
                </a:lnTo>
                <a:lnTo>
                  <a:pt x="671428" y="1958975"/>
                </a:lnTo>
                <a:lnTo>
                  <a:pt x="435571" y="1958975"/>
                </a:lnTo>
                <a:lnTo>
                  <a:pt x="228600" y="1579594"/>
                </a:lnTo>
                <a:lnTo>
                  <a:pt x="1763420" y="1579594"/>
                </a:lnTo>
                <a:lnTo>
                  <a:pt x="1787546" y="1509691"/>
                </a:lnTo>
                <a:lnTo>
                  <a:pt x="1825638" y="1399435"/>
                </a:lnTo>
                <a:lnTo>
                  <a:pt x="1820242" y="1395940"/>
                </a:lnTo>
                <a:lnTo>
                  <a:pt x="1799608" y="1381006"/>
                </a:lnTo>
                <a:lnTo>
                  <a:pt x="1757389" y="1349550"/>
                </a:lnTo>
                <a:lnTo>
                  <a:pt x="1726597" y="1326037"/>
                </a:lnTo>
                <a:lnTo>
                  <a:pt x="1687552" y="1295852"/>
                </a:lnTo>
                <a:lnTo>
                  <a:pt x="1677077" y="1287591"/>
                </a:lnTo>
                <a:lnTo>
                  <a:pt x="1667554" y="1279330"/>
                </a:lnTo>
                <a:lnTo>
                  <a:pt x="1659300" y="1271386"/>
                </a:lnTo>
                <a:lnTo>
                  <a:pt x="1651364" y="1263443"/>
                </a:lnTo>
                <a:lnTo>
                  <a:pt x="1644698" y="1255499"/>
                </a:lnTo>
                <a:lnTo>
                  <a:pt x="1638667" y="1247873"/>
                </a:lnTo>
                <a:lnTo>
                  <a:pt x="1633905" y="1240248"/>
                </a:lnTo>
                <a:lnTo>
                  <a:pt x="1629461" y="1232622"/>
                </a:lnTo>
                <a:lnTo>
                  <a:pt x="1625652" y="1225632"/>
                </a:lnTo>
                <a:lnTo>
                  <a:pt x="1622477" y="1218324"/>
                </a:lnTo>
                <a:lnTo>
                  <a:pt x="1620255" y="1211333"/>
                </a:lnTo>
                <a:lnTo>
                  <a:pt x="1618668" y="1204343"/>
                </a:lnTo>
                <a:lnTo>
                  <a:pt x="1617716" y="1197988"/>
                </a:lnTo>
                <a:lnTo>
                  <a:pt x="1617398" y="1191316"/>
                </a:lnTo>
                <a:lnTo>
                  <a:pt x="1617716" y="1185279"/>
                </a:lnTo>
                <a:lnTo>
                  <a:pt x="1618350" y="1179242"/>
                </a:lnTo>
                <a:lnTo>
                  <a:pt x="1619938" y="1173522"/>
                </a:lnTo>
                <a:lnTo>
                  <a:pt x="1621842" y="1168121"/>
                </a:lnTo>
                <a:lnTo>
                  <a:pt x="1624064" y="1162719"/>
                </a:lnTo>
                <a:lnTo>
                  <a:pt x="1626604" y="1157318"/>
                </a:lnTo>
                <a:lnTo>
                  <a:pt x="1630096" y="1152551"/>
                </a:lnTo>
                <a:lnTo>
                  <a:pt x="1633905" y="1148103"/>
                </a:lnTo>
                <a:lnTo>
                  <a:pt x="1638032" y="1143972"/>
                </a:lnTo>
                <a:lnTo>
                  <a:pt x="1642158" y="1139842"/>
                </a:lnTo>
                <a:lnTo>
                  <a:pt x="1646920" y="1136029"/>
                </a:lnTo>
                <a:lnTo>
                  <a:pt x="1651999" y="1132534"/>
                </a:lnTo>
                <a:lnTo>
                  <a:pt x="1657396" y="1129356"/>
                </a:lnTo>
                <a:lnTo>
                  <a:pt x="1663109" y="1126497"/>
                </a:lnTo>
                <a:lnTo>
                  <a:pt x="1668823" y="1123955"/>
                </a:lnTo>
                <a:lnTo>
                  <a:pt x="1674855" y="1121731"/>
                </a:lnTo>
                <a:lnTo>
                  <a:pt x="1681204" y="1119824"/>
                </a:lnTo>
                <a:lnTo>
                  <a:pt x="1687552" y="1118236"/>
                </a:lnTo>
                <a:lnTo>
                  <a:pt x="1691044" y="1117600"/>
                </a:lnTo>
                <a:close/>
                <a:moveTo>
                  <a:pt x="1264285" y="957263"/>
                </a:moveTo>
                <a:lnTo>
                  <a:pt x="1272222" y="957263"/>
                </a:lnTo>
                <a:lnTo>
                  <a:pt x="1280160" y="957263"/>
                </a:lnTo>
                <a:lnTo>
                  <a:pt x="1288415" y="957580"/>
                </a:lnTo>
                <a:lnTo>
                  <a:pt x="1296035" y="958215"/>
                </a:lnTo>
                <a:lnTo>
                  <a:pt x="1303972" y="959167"/>
                </a:lnTo>
                <a:lnTo>
                  <a:pt x="1319847" y="961388"/>
                </a:lnTo>
                <a:lnTo>
                  <a:pt x="1335722" y="964244"/>
                </a:lnTo>
                <a:lnTo>
                  <a:pt x="1350962" y="968052"/>
                </a:lnTo>
                <a:lnTo>
                  <a:pt x="1366520" y="972494"/>
                </a:lnTo>
                <a:lnTo>
                  <a:pt x="1381442" y="977889"/>
                </a:lnTo>
                <a:lnTo>
                  <a:pt x="1396682" y="983918"/>
                </a:lnTo>
                <a:lnTo>
                  <a:pt x="1411287" y="989947"/>
                </a:lnTo>
                <a:lnTo>
                  <a:pt x="1425575" y="996928"/>
                </a:lnTo>
                <a:lnTo>
                  <a:pt x="1439862" y="1004226"/>
                </a:lnTo>
                <a:lnTo>
                  <a:pt x="1453515" y="1011842"/>
                </a:lnTo>
                <a:lnTo>
                  <a:pt x="1466532" y="1019775"/>
                </a:lnTo>
                <a:lnTo>
                  <a:pt x="1479232" y="1027390"/>
                </a:lnTo>
                <a:lnTo>
                  <a:pt x="1491615" y="1035641"/>
                </a:lnTo>
                <a:lnTo>
                  <a:pt x="1503680" y="1044208"/>
                </a:lnTo>
                <a:lnTo>
                  <a:pt x="1515110" y="1052458"/>
                </a:lnTo>
                <a:lnTo>
                  <a:pt x="1525905" y="1061026"/>
                </a:lnTo>
                <a:lnTo>
                  <a:pt x="1536065" y="1069276"/>
                </a:lnTo>
                <a:lnTo>
                  <a:pt x="1545590" y="1077526"/>
                </a:lnTo>
                <a:lnTo>
                  <a:pt x="1554480" y="1085459"/>
                </a:lnTo>
                <a:lnTo>
                  <a:pt x="1562417" y="1093392"/>
                </a:lnTo>
                <a:lnTo>
                  <a:pt x="1570037" y="1100373"/>
                </a:lnTo>
                <a:lnTo>
                  <a:pt x="1576705" y="1107672"/>
                </a:lnTo>
                <a:lnTo>
                  <a:pt x="1582737" y="1114335"/>
                </a:lnTo>
                <a:lnTo>
                  <a:pt x="1587500" y="1120364"/>
                </a:lnTo>
                <a:lnTo>
                  <a:pt x="1591627" y="1126076"/>
                </a:lnTo>
                <a:lnTo>
                  <a:pt x="1595120" y="1131153"/>
                </a:lnTo>
                <a:lnTo>
                  <a:pt x="1597342" y="1135278"/>
                </a:lnTo>
                <a:lnTo>
                  <a:pt x="1598930" y="1139086"/>
                </a:lnTo>
                <a:lnTo>
                  <a:pt x="1599882" y="1146384"/>
                </a:lnTo>
                <a:lnTo>
                  <a:pt x="1600835" y="1155904"/>
                </a:lnTo>
                <a:lnTo>
                  <a:pt x="1601152" y="1168914"/>
                </a:lnTo>
                <a:lnTo>
                  <a:pt x="1601470" y="1184462"/>
                </a:lnTo>
                <a:lnTo>
                  <a:pt x="1601787" y="1222858"/>
                </a:lnTo>
                <a:lnTo>
                  <a:pt x="1601152" y="1269504"/>
                </a:lnTo>
                <a:lnTo>
                  <a:pt x="1599882" y="1323130"/>
                </a:lnTo>
                <a:lnTo>
                  <a:pt x="1598612" y="1381834"/>
                </a:lnTo>
                <a:lnTo>
                  <a:pt x="1596390" y="1444663"/>
                </a:lnTo>
                <a:lnTo>
                  <a:pt x="1593532" y="1509713"/>
                </a:lnTo>
                <a:lnTo>
                  <a:pt x="1435417" y="1509713"/>
                </a:lnTo>
                <a:lnTo>
                  <a:pt x="1436370" y="1463385"/>
                </a:lnTo>
                <a:lnTo>
                  <a:pt x="1437640" y="1420547"/>
                </a:lnTo>
                <a:lnTo>
                  <a:pt x="1437957" y="1381834"/>
                </a:lnTo>
                <a:lnTo>
                  <a:pt x="1437957" y="1348833"/>
                </a:lnTo>
                <a:lnTo>
                  <a:pt x="1437640" y="1322178"/>
                </a:lnTo>
                <a:lnTo>
                  <a:pt x="1437322" y="1311707"/>
                </a:lnTo>
                <a:lnTo>
                  <a:pt x="1436370" y="1302822"/>
                </a:lnTo>
                <a:lnTo>
                  <a:pt x="1435735" y="1296476"/>
                </a:lnTo>
                <a:lnTo>
                  <a:pt x="1434465" y="1292033"/>
                </a:lnTo>
                <a:lnTo>
                  <a:pt x="1433830" y="1291081"/>
                </a:lnTo>
                <a:lnTo>
                  <a:pt x="1433512" y="1290129"/>
                </a:lnTo>
                <a:lnTo>
                  <a:pt x="1432560" y="1290129"/>
                </a:lnTo>
                <a:lnTo>
                  <a:pt x="1431925" y="1290447"/>
                </a:lnTo>
                <a:lnTo>
                  <a:pt x="1429385" y="1293620"/>
                </a:lnTo>
                <a:lnTo>
                  <a:pt x="1429385" y="1292668"/>
                </a:lnTo>
                <a:lnTo>
                  <a:pt x="1427162" y="1296158"/>
                </a:lnTo>
                <a:lnTo>
                  <a:pt x="1424622" y="1299966"/>
                </a:lnTo>
                <a:lnTo>
                  <a:pt x="1410335" y="1509713"/>
                </a:lnTo>
                <a:lnTo>
                  <a:pt x="1332230" y="1509713"/>
                </a:lnTo>
                <a:lnTo>
                  <a:pt x="1332230" y="1489722"/>
                </a:lnTo>
                <a:lnTo>
                  <a:pt x="1326197" y="1490357"/>
                </a:lnTo>
                <a:lnTo>
                  <a:pt x="1309687" y="1491626"/>
                </a:lnTo>
                <a:lnTo>
                  <a:pt x="1297622" y="1491943"/>
                </a:lnTo>
                <a:lnTo>
                  <a:pt x="1283335" y="1492261"/>
                </a:lnTo>
                <a:lnTo>
                  <a:pt x="1266507" y="1492895"/>
                </a:lnTo>
                <a:lnTo>
                  <a:pt x="1247775" y="1492895"/>
                </a:lnTo>
                <a:lnTo>
                  <a:pt x="1226502" y="1492261"/>
                </a:lnTo>
                <a:lnTo>
                  <a:pt x="1203642" y="1491626"/>
                </a:lnTo>
                <a:lnTo>
                  <a:pt x="1178877" y="1490039"/>
                </a:lnTo>
                <a:lnTo>
                  <a:pt x="1152207" y="1488135"/>
                </a:lnTo>
                <a:lnTo>
                  <a:pt x="1123950" y="1485280"/>
                </a:lnTo>
                <a:lnTo>
                  <a:pt x="1093787" y="1481789"/>
                </a:lnTo>
                <a:lnTo>
                  <a:pt x="1062672" y="1477347"/>
                </a:lnTo>
                <a:lnTo>
                  <a:pt x="1029970" y="1471635"/>
                </a:lnTo>
                <a:lnTo>
                  <a:pt x="1013777" y="1468779"/>
                </a:lnTo>
                <a:lnTo>
                  <a:pt x="997585" y="1465289"/>
                </a:lnTo>
                <a:lnTo>
                  <a:pt x="981710" y="1461481"/>
                </a:lnTo>
                <a:lnTo>
                  <a:pt x="966470" y="1457356"/>
                </a:lnTo>
                <a:lnTo>
                  <a:pt x="951547" y="1453231"/>
                </a:lnTo>
                <a:lnTo>
                  <a:pt x="936625" y="1448788"/>
                </a:lnTo>
                <a:lnTo>
                  <a:pt x="922337" y="1444028"/>
                </a:lnTo>
                <a:lnTo>
                  <a:pt x="908367" y="1439269"/>
                </a:lnTo>
                <a:lnTo>
                  <a:pt x="895032" y="1434191"/>
                </a:lnTo>
                <a:lnTo>
                  <a:pt x="882332" y="1429114"/>
                </a:lnTo>
                <a:lnTo>
                  <a:pt x="857250" y="1418960"/>
                </a:lnTo>
                <a:lnTo>
                  <a:pt x="834707" y="1408489"/>
                </a:lnTo>
                <a:lnTo>
                  <a:pt x="813752" y="1398335"/>
                </a:lnTo>
                <a:lnTo>
                  <a:pt x="795020" y="1388498"/>
                </a:lnTo>
                <a:lnTo>
                  <a:pt x="778510" y="1379296"/>
                </a:lnTo>
                <a:lnTo>
                  <a:pt x="764540" y="1371045"/>
                </a:lnTo>
                <a:lnTo>
                  <a:pt x="752475" y="1363430"/>
                </a:lnTo>
                <a:lnTo>
                  <a:pt x="742950" y="1357401"/>
                </a:lnTo>
                <a:lnTo>
                  <a:pt x="736282" y="1352958"/>
                </a:lnTo>
                <a:lnTo>
                  <a:pt x="730567" y="1348833"/>
                </a:lnTo>
                <a:lnTo>
                  <a:pt x="752157" y="1509713"/>
                </a:lnTo>
                <a:lnTo>
                  <a:pt x="679132" y="1509713"/>
                </a:lnTo>
                <a:lnTo>
                  <a:pt x="679132" y="1508444"/>
                </a:lnTo>
                <a:lnTo>
                  <a:pt x="671195" y="1509713"/>
                </a:lnTo>
                <a:lnTo>
                  <a:pt x="307340" y="1509713"/>
                </a:lnTo>
                <a:lnTo>
                  <a:pt x="301942" y="1483376"/>
                </a:lnTo>
                <a:lnTo>
                  <a:pt x="299720" y="1471318"/>
                </a:lnTo>
                <a:lnTo>
                  <a:pt x="297815" y="1460529"/>
                </a:lnTo>
                <a:lnTo>
                  <a:pt x="296862" y="1449423"/>
                </a:lnTo>
                <a:lnTo>
                  <a:pt x="296862" y="1438951"/>
                </a:lnTo>
                <a:lnTo>
                  <a:pt x="296862" y="1433874"/>
                </a:lnTo>
                <a:lnTo>
                  <a:pt x="297180" y="1428797"/>
                </a:lnTo>
                <a:lnTo>
                  <a:pt x="297815" y="1423720"/>
                </a:lnTo>
                <a:lnTo>
                  <a:pt x="298767" y="1418326"/>
                </a:lnTo>
                <a:lnTo>
                  <a:pt x="299720" y="1412931"/>
                </a:lnTo>
                <a:lnTo>
                  <a:pt x="301307" y="1407854"/>
                </a:lnTo>
                <a:lnTo>
                  <a:pt x="302895" y="1402460"/>
                </a:lnTo>
                <a:lnTo>
                  <a:pt x="305117" y="1397065"/>
                </a:lnTo>
                <a:lnTo>
                  <a:pt x="307340" y="1391354"/>
                </a:lnTo>
                <a:lnTo>
                  <a:pt x="309880" y="1385325"/>
                </a:lnTo>
                <a:lnTo>
                  <a:pt x="313372" y="1379296"/>
                </a:lnTo>
                <a:lnTo>
                  <a:pt x="316547" y="1372949"/>
                </a:lnTo>
                <a:lnTo>
                  <a:pt x="324485" y="1359622"/>
                </a:lnTo>
                <a:lnTo>
                  <a:pt x="334645" y="1345660"/>
                </a:lnTo>
                <a:lnTo>
                  <a:pt x="346075" y="1330429"/>
                </a:lnTo>
                <a:lnTo>
                  <a:pt x="359410" y="1313611"/>
                </a:lnTo>
                <a:lnTo>
                  <a:pt x="368300" y="1302822"/>
                </a:lnTo>
                <a:lnTo>
                  <a:pt x="376237" y="1292668"/>
                </a:lnTo>
                <a:lnTo>
                  <a:pt x="390525" y="1273629"/>
                </a:lnTo>
                <a:lnTo>
                  <a:pt x="415607" y="1238407"/>
                </a:lnTo>
                <a:lnTo>
                  <a:pt x="428307" y="1220637"/>
                </a:lnTo>
                <a:lnTo>
                  <a:pt x="435610" y="1211752"/>
                </a:lnTo>
                <a:lnTo>
                  <a:pt x="442912" y="1202550"/>
                </a:lnTo>
                <a:lnTo>
                  <a:pt x="450850" y="1192713"/>
                </a:lnTo>
                <a:lnTo>
                  <a:pt x="459422" y="1183193"/>
                </a:lnTo>
                <a:lnTo>
                  <a:pt x="469265" y="1172722"/>
                </a:lnTo>
                <a:lnTo>
                  <a:pt x="479742" y="1161616"/>
                </a:lnTo>
                <a:lnTo>
                  <a:pt x="489267" y="1145750"/>
                </a:lnTo>
                <a:lnTo>
                  <a:pt x="498792" y="1131153"/>
                </a:lnTo>
                <a:lnTo>
                  <a:pt x="508000" y="1117826"/>
                </a:lnTo>
                <a:lnTo>
                  <a:pt x="517842" y="1104498"/>
                </a:lnTo>
                <a:lnTo>
                  <a:pt x="528002" y="1092440"/>
                </a:lnTo>
                <a:lnTo>
                  <a:pt x="537845" y="1081334"/>
                </a:lnTo>
                <a:lnTo>
                  <a:pt x="548322" y="1070863"/>
                </a:lnTo>
                <a:lnTo>
                  <a:pt x="558482" y="1061026"/>
                </a:lnTo>
                <a:lnTo>
                  <a:pt x="568960" y="1051824"/>
                </a:lnTo>
                <a:lnTo>
                  <a:pt x="579755" y="1043256"/>
                </a:lnTo>
                <a:lnTo>
                  <a:pt x="590867" y="1035323"/>
                </a:lnTo>
                <a:lnTo>
                  <a:pt x="601662" y="1028342"/>
                </a:lnTo>
                <a:lnTo>
                  <a:pt x="613092" y="1021996"/>
                </a:lnTo>
                <a:lnTo>
                  <a:pt x="624205" y="1015650"/>
                </a:lnTo>
                <a:lnTo>
                  <a:pt x="635952" y="1010255"/>
                </a:lnTo>
                <a:lnTo>
                  <a:pt x="648017" y="1004861"/>
                </a:lnTo>
                <a:lnTo>
                  <a:pt x="660082" y="1000418"/>
                </a:lnTo>
                <a:lnTo>
                  <a:pt x="672465" y="995976"/>
                </a:lnTo>
                <a:lnTo>
                  <a:pt x="684847" y="992168"/>
                </a:lnTo>
                <a:lnTo>
                  <a:pt x="697547" y="988360"/>
                </a:lnTo>
                <a:lnTo>
                  <a:pt x="710247" y="985187"/>
                </a:lnTo>
                <a:lnTo>
                  <a:pt x="723582" y="982014"/>
                </a:lnTo>
                <a:lnTo>
                  <a:pt x="736917" y="979475"/>
                </a:lnTo>
                <a:lnTo>
                  <a:pt x="750887" y="976937"/>
                </a:lnTo>
                <a:lnTo>
                  <a:pt x="779145" y="972177"/>
                </a:lnTo>
                <a:lnTo>
                  <a:pt x="808037" y="967735"/>
                </a:lnTo>
                <a:lnTo>
                  <a:pt x="870267" y="959484"/>
                </a:lnTo>
                <a:lnTo>
                  <a:pt x="874077" y="958850"/>
                </a:lnTo>
                <a:lnTo>
                  <a:pt x="878205" y="958850"/>
                </a:lnTo>
                <a:lnTo>
                  <a:pt x="885507" y="959167"/>
                </a:lnTo>
                <a:lnTo>
                  <a:pt x="991870" y="1351372"/>
                </a:lnTo>
                <a:lnTo>
                  <a:pt x="993775" y="1336140"/>
                </a:lnTo>
                <a:lnTo>
                  <a:pt x="1030605" y="1066738"/>
                </a:lnTo>
                <a:lnTo>
                  <a:pt x="1020127" y="1040400"/>
                </a:lnTo>
                <a:lnTo>
                  <a:pt x="1040765" y="1005495"/>
                </a:lnTo>
                <a:lnTo>
                  <a:pt x="1087120" y="1004861"/>
                </a:lnTo>
                <a:lnTo>
                  <a:pt x="1106805" y="1040400"/>
                </a:lnTo>
                <a:lnTo>
                  <a:pt x="1097597" y="1071497"/>
                </a:lnTo>
                <a:lnTo>
                  <a:pt x="1130300" y="1355814"/>
                </a:lnTo>
                <a:lnTo>
                  <a:pt x="1217612" y="971542"/>
                </a:lnTo>
                <a:lnTo>
                  <a:pt x="1227455" y="967100"/>
                </a:lnTo>
                <a:lnTo>
                  <a:pt x="1234757" y="963292"/>
                </a:lnTo>
                <a:lnTo>
                  <a:pt x="1239520" y="960754"/>
                </a:lnTo>
                <a:lnTo>
                  <a:pt x="1240155" y="959802"/>
                </a:lnTo>
                <a:lnTo>
                  <a:pt x="1240472" y="959484"/>
                </a:lnTo>
                <a:lnTo>
                  <a:pt x="1248410" y="958215"/>
                </a:lnTo>
                <a:lnTo>
                  <a:pt x="1256347" y="957580"/>
                </a:lnTo>
                <a:lnTo>
                  <a:pt x="1264285" y="957263"/>
                </a:lnTo>
                <a:close/>
                <a:moveTo>
                  <a:pt x="132835" y="357689"/>
                </a:moveTo>
                <a:lnTo>
                  <a:pt x="130610" y="358006"/>
                </a:lnTo>
                <a:lnTo>
                  <a:pt x="128386" y="358959"/>
                </a:lnTo>
                <a:lnTo>
                  <a:pt x="126161" y="359912"/>
                </a:lnTo>
                <a:lnTo>
                  <a:pt x="124255" y="361501"/>
                </a:lnTo>
                <a:lnTo>
                  <a:pt x="122666" y="363406"/>
                </a:lnTo>
                <a:lnTo>
                  <a:pt x="121394" y="365630"/>
                </a:lnTo>
                <a:lnTo>
                  <a:pt x="120759" y="368171"/>
                </a:lnTo>
                <a:lnTo>
                  <a:pt x="120441" y="370395"/>
                </a:lnTo>
                <a:lnTo>
                  <a:pt x="120759" y="373254"/>
                </a:lnTo>
                <a:lnTo>
                  <a:pt x="121394" y="375795"/>
                </a:lnTo>
                <a:lnTo>
                  <a:pt x="122666" y="378019"/>
                </a:lnTo>
                <a:lnTo>
                  <a:pt x="124255" y="379925"/>
                </a:lnTo>
                <a:lnTo>
                  <a:pt x="126161" y="381513"/>
                </a:lnTo>
                <a:lnTo>
                  <a:pt x="128386" y="382466"/>
                </a:lnTo>
                <a:lnTo>
                  <a:pt x="130610" y="383419"/>
                </a:lnTo>
                <a:lnTo>
                  <a:pt x="132835" y="383737"/>
                </a:lnTo>
                <a:lnTo>
                  <a:pt x="414075" y="383737"/>
                </a:lnTo>
                <a:lnTo>
                  <a:pt x="416300" y="383419"/>
                </a:lnTo>
                <a:lnTo>
                  <a:pt x="418842" y="382466"/>
                </a:lnTo>
                <a:lnTo>
                  <a:pt x="420749" y="381513"/>
                </a:lnTo>
                <a:lnTo>
                  <a:pt x="422655" y="379925"/>
                </a:lnTo>
                <a:lnTo>
                  <a:pt x="424244" y="378019"/>
                </a:lnTo>
                <a:lnTo>
                  <a:pt x="425198" y="375795"/>
                </a:lnTo>
                <a:lnTo>
                  <a:pt x="426151" y="373254"/>
                </a:lnTo>
                <a:lnTo>
                  <a:pt x="426469" y="370395"/>
                </a:lnTo>
                <a:lnTo>
                  <a:pt x="426151" y="368171"/>
                </a:lnTo>
                <a:lnTo>
                  <a:pt x="425198" y="365630"/>
                </a:lnTo>
                <a:lnTo>
                  <a:pt x="424244" y="363406"/>
                </a:lnTo>
                <a:lnTo>
                  <a:pt x="422655" y="361501"/>
                </a:lnTo>
                <a:lnTo>
                  <a:pt x="420749" y="359912"/>
                </a:lnTo>
                <a:lnTo>
                  <a:pt x="418842" y="358959"/>
                </a:lnTo>
                <a:lnTo>
                  <a:pt x="416300" y="358006"/>
                </a:lnTo>
                <a:lnTo>
                  <a:pt x="414075" y="357689"/>
                </a:lnTo>
                <a:lnTo>
                  <a:pt x="132835" y="357689"/>
                </a:lnTo>
                <a:close/>
                <a:moveTo>
                  <a:pt x="1073636" y="311150"/>
                </a:moveTo>
                <a:lnTo>
                  <a:pt x="1083167" y="311150"/>
                </a:lnTo>
                <a:lnTo>
                  <a:pt x="1092063" y="311785"/>
                </a:lnTo>
                <a:lnTo>
                  <a:pt x="1101594" y="312103"/>
                </a:lnTo>
                <a:lnTo>
                  <a:pt x="1110171" y="312738"/>
                </a:lnTo>
                <a:lnTo>
                  <a:pt x="1118749" y="314008"/>
                </a:lnTo>
                <a:lnTo>
                  <a:pt x="1135587" y="316230"/>
                </a:lnTo>
                <a:lnTo>
                  <a:pt x="1151789" y="319405"/>
                </a:lnTo>
                <a:lnTo>
                  <a:pt x="1167357" y="323215"/>
                </a:lnTo>
                <a:lnTo>
                  <a:pt x="1181971" y="327660"/>
                </a:lnTo>
                <a:lnTo>
                  <a:pt x="1195949" y="332740"/>
                </a:lnTo>
                <a:lnTo>
                  <a:pt x="1208975" y="337820"/>
                </a:lnTo>
                <a:lnTo>
                  <a:pt x="1222000" y="343535"/>
                </a:lnTo>
                <a:lnTo>
                  <a:pt x="1233437" y="349568"/>
                </a:lnTo>
                <a:lnTo>
                  <a:pt x="1244557" y="355283"/>
                </a:lnTo>
                <a:lnTo>
                  <a:pt x="1254088" y="361315"/>
                </a:lnTo>
                <a:lnTo>
                  <a:pt x="1263618" y="367348"/>
                </a:lnTo>
                <a:lnTo>
                  <a:pt x="1271879" y="373380"/>
                </a:lnTo>
                <a:lnTo>
                  <a:pt x="1279821" y="378460"/>
                </a:lnTo>
                <a:lnTo>
                  <a:pt x="1286175" y="383858"/>
                </a:lnTo>
                <a:lnTo>
                  <a:pt x="1292211" y="388620"/>
                </a:lnTo>
                <a:lnTo>
                  <a:pt x="1301424" y="396875"/>
                </a:lnTo>
                <a:lnTo>
                  <a:pt x="1306825" y="402273"/>
                </a:lnTo>
                <a:lnTo>
                  <a:pt x="1308731" y="404178"/>
                </a:lnTo>
                <a:lnTo>
                  <a:pt x="1306507" y="409893"/>
                </a:lnTo>
                <a:lnTo>
                  <a:pt x="1303013" y="415925"/>
                </a:lnTo>
                <a:lnTo>
                  <a:pt x="1298565" y="423545"/>
                </a:lnTo>
                <a:lnTo>
                  <a:pt x="1292529" y="432435"/>
                </a:lnTo>
                <a:lnTo>
                  <a:pt x="1289352" y="437198"/>
                </a:lnTo>
                <a:lnTo>
                  <a:pt x="1285539" y="441643"/>
                </a:lnTo>
                <a:lnTo>
                  <a:pt x="1281409" y="446723"/>
                </a:lnTo>
                <a:lnTo>
                  <a:pt x="1276962" y="451485"/>
                </a:lnTo>
                <a:lnTo>
                  <a:pt x="1271561" y="456565"/>
                </a:lnTo>
                <a:lnTo>
                  <a:pt x="1266160" y="461010"/>
                </a:lnTo>
                <a:lnTo>
                  <a:pt x="1260759" y="465455"/>
                </a:lnTo>
                <a:lnTo>
                  <a:pt x="1254723" y="469583"/>
                </a:lnTo>
                <a:lnTo>
                  <a:pt x="1248369" y="473393"/>
                </a:lnTo>
                <a:lnTo>
                  <a:pt x="1241062" y="476568"/>
                </a:lnTo>
                <a:lnTo>
                  <a:pt x="1234073" y="479743"/>
                </a:lnTo>
                <a:lnTo>
                  <a:pt x="1226448" y="482283"/>
                </a:lnTo>
                <a:lnTo>
                  <a:pt x="1218188" y="484188"/>
                </a:lnTo>
                <a:lnTo>
                  <a:pt x="1209610" y="485775"/>
                </a:lnTo>
                <a:lnTo>
                  <a:pt x="1200715" y="486410"/>
                </a:lnTo>
                <a:lnTo>
                  <a:pt x="1191501" y="486410"/>
                </a:lnTo>
                <a:lnTo>
                  <a:pt x="1181653" y="485458"/>
                </a:lnTo>
                <a:lnTo>
                  <a:pt x="1171487" y="483870"/>
                </a:lnTo>
                <a:lnTo>
                  <a:pt x="1160685" y="481330"/>
                </a:lnTo>
                <a:lnTo>
                  <a:pt x="1149566" y="477520"/>
                </a:lnTo>
                <a:lnTo>
                  <a:pt x="1138129" y="473075"/>
                </a:lnTo>
                <a:lnTo>
                  <a:pt x="1126056" y="467360"/>
                </a:lnTo>
                <a:lnTo>
                  <a:pt x="1112078" y="460693"/>
                </a:lnTo>
                <a:lnTo>
                  <a:pt x="1097781" y="454660"/>
                </a:lnTo>
                <a:lnTo>
                  <a:pt x="1127009" y="468313"/>
                </a:lnTo>
                <a:lnTo>
                  <a:pt x="1155284" y="482283"/>
                </a:lnTo>
                <a:lnTo>
                  <a:pt x="1168945" y="488633"/>
                </a:lnTo>
                <a:lnTo>
                  <a:pt x="1182288" y="494348"/>
                </a:lnTo>
                <a:lnTo>
                  <a:pt x="1195314" y="499745"/>
                </a:lnTo>
                <a:lnTo>
                  <a:pt x="1207704" y="504190"/>
                </a:lnTo>
                <a:lnTo>
                  <a:pt x="1219776" y="508318"/>
                </a:lnTo>
                <a:lnTo>
                  <a:pt x="1231213" y="510858"/>
                </a:lnTo>
                <a:lnTo>
                  <a:pt x="1236932" y="512128"/>
                </a:lnTo>
                <a:lnTo>
                  <a:pt x="1242333" y="512763"/>
                </a:lnTo>
                <a:lnTo>
                  <a:pt x="1247416" y="513080"/>
                </a:lnTo>
                <a:lnTo>
                  <a:pt x="1252817" y="513715"/>
                </a:lnTo>
                <a:lnTo>
                  <a:pt x="1257582" y="513080"/>
                </a:lnTo>
                <a:lnTo>
                  <a:pt x="1262665" y="512763"/>
                </a:lnTo>
                <a:lnTo>
                  <a:pt x="1267113" y="512128"/>
                </a:lnTo>
                <a:lnTo>
                  <a:pt x="1271561" y="510858"/>
                </a:lnTo>
                <a:lnTo>
                  <a:pt x="1276009" y="509270"/>
                </a:lnTo>
                <a:lnTo>
                  <a:pt x="1279821" y="507683"/>
                </a:lnTo>
                <a:lnTo>
                  <a:pt x="1283951" y="505143"/>
                </a:lnTo>
                <a:lnTo>
                  <a:pt x="1287763" y="502285"/>
                </a:lnTo>
                <a:lnTo>
                  <a:pt x="1288716" y="512445"/>
                </a:lnTo>
                <a:lnTo>
                  <a:pt x="1289669" y="521970"/>
                </a:lnTo>
                <a:lnTo>
                  <a:pt x="1289987" y="531178"/>
                </a:lnTo>
                <a:lnTo>
                  <a:pt x="1290305" y="539750"/>
                </a:lnTo>
                <a:lnTo>
                  <a:pt x="1289987" y="557213"/>
                </a:lnTo>
                <a:lnTo>
                  <a:pt x="1289352" y="573405"/>
                </a:lnTo>
                <a:lnTo>
                  <a:pt x="1290623" y="571818"/>
                </a:lnTo>
                <a:lnTo>
                  <a:pt x="1292211" y="570230"/>
                </a:lnTo>
                <a:lnTo>
                  <a:pt x="1293800" y="569595"/>
                </a:lnTo>
                <a:lnTo>
                  <a:pt x="1295388" y="569278"/>
                </a:lnTo>
                <a:lnTo>
                  <a:pt x="1297612" y="569595"/>
                </a:lnTo>
                <a:lnTo>
                  <a:pt x="1299518" y="571183"/>
                </a:lnTo>
                <a:lnTo>
                  <a:pt x="1301742" y="573088"/>
                </a:lnTo>
                <a:lnTo>
                  <a:pt x="1303648" y="575945"/>
                </a:lnTo>
                <a:lnTo>
                  <a:pt x="1304919" y="579438"/>
                </a:lnTo>
                <a:lnTo>
                  <a:pt x="1306825" y="583565"/>
                </a:lnTo>
                <a:lnTo>
                  <a:pt x="1308414" y="588328"/>
                </a:lnTo>
                <a:lnTo>
                  <a:pt x="1310002" y="593725"/>
                </a:lnTo>
                <a:lnTo>
                  <a:pt x="1310955" y="599758"/>
                </a:lnTo>
                <a:lnTo>
                  <a:pt x="1312226" y="606108"/>
                </a:lnTo>
                <a:lnTo>
                  <a:pt x="1314450" y="620395"/>
                </a:lnTo>
                <a:lnTo>
                  <a:pt x="1315721" y="636270"/>
                </a:lnTo>
                <a:lnTo>
                  <a:pt x="1316038" y="652780"/>
                </a:lnTo>
                <a:lnTo>
                  <a:pt x="1315721" y="669608"/>
                </a:lnTo>
                <a:lnTo>
                  <a:pt x="1314450" y="685483"/>
                </a:lnTo>
                <a:lnTo>
                  <a:pt x="1312226" y="699770"/>
                </a:lnTo>
                <a:lnTo>
                  <a:pt x="1310955" y="706120"/>
                </a:lnTo>
                <a:lnTo>
                  <a:pt x="1310002" y="711835"/>
                </a:lnTo>
                <a:lnTo>
                  <a:pt x="1308414" y="717233"/>
                </a:lnTo>
                <a:lnTo>
                  <a:pt x="1306825" y="722313"/>
                </a:lnTo>
                <a:lnTo>
                  <a:pt x="1304919" y="726440"/>
                </a:lnTo>
                <a:lnTo>
                  <a:pt x="1303648" y="729615"/>
                </a:lnTo>
                <a:lnTo>
                  <a:pt x="1301742" y="732790"/>
                </a:lnTo>
                <a:lnTo>
                  <a:pt x="1299518" y="734695"/>
                </a:lnTo>
                <a:lnTo>
                  <a:pt x="1297612" y="735648"/>
                </a:lnTo>
                <a:lnTo>
                  <a:pt x="1295388" y="736283"/>
                </a:lnTo>
                <a:lnTo>
                  <a:pt x="1294117" y="736283"/>
                </a:lnTo>
                <a:lnTo>
                  <a:pt x="1293482" y="735648"/>
                </a:lnTo>
                <a:lnTo>
                  <a:pt x="1291258" y="734695"/>
                </a:lnTo>
                <a:lnTo>
                  <a:pt x="1289352" y="732473"/>
                </a:lnTo>
                <a:lnTo>
                  <a:pt x="1287446" y="728980"/>
                </a:lnTo>
                <a:lnTo>
                  <a:pt x="1285539" y="725170"/>
                </a:lnTo>
                <a:lnTo>
                  <a:pt x="1283633" y="720725"/>
                </a:lnTo>
                <a:lnTo>
                  <a:pt x="1282045" y="715328"/>
                </a:lnTo>
                <a:lnTo>
                  <a:pt x="1280456" y="709930"/>
                </a:lnTo>
                <a:lnTo>
                  <a:pt x="1278550" y="724535"/>
                </a:lnTo>
                <a:lnTo>
                  <a:pt x="1276009" y="738823"/>
                </a:lnTo>
                <a:lnTo>
                  <a:pt x="1273149" y="752475"/>
                </a:lnTo>
                <a:lnTo>
                  <a:pt x="1269655" y="765810"/>
                </a:lnTo>
                <a:lnTo>
                  <a:pt x="1265525" y="779145"/>
                </a:lnTo>
                <a:lnTo>
                  <a:pt x="1261077" y="791845"/>
                </a:lnTo>
                <a:lnTo>
                  <a:pt x="1255994" y="804228"/>
                </a:lnTo>
                <a:lnTo>
                  <a:pt x="1250911" y="815975"/>
                </a:lnTo>
                <a:lnTo>
                  <a:pt x="1245192" y="827405"/>
                </a:lnTo>
                <a:lnTo>
                  <a:pt x="1239156" y="838835"/>
                </a:lnTo>
                <a:lnTo>
                  <a:pt x="1232802" y="849313"/>
                </a:lnTo>
                <a:lnTo>
                  <a:pt x="1226130" y="859790"/>
                </a:lnTo>
                <a:lnTo>
                  <a:pt x="1218823" y="869633"/>
                </a:lnTo>
                <a:lnTo>
                  <a:pt x="1211834" y="879158"/>
                </a:lnTo>
                <a:lnTo>
                  <a:pt x="1204209" y="888048"/>
                </a:lnTo>
                <a:lnTo>
                  <a:pt x="1196267" y="896303"/>
                </a:lnTo>
                <a:lnTo>
                  <a:pt x="1188325" y="904558"/>
                </a:lnTo>
                <a:lnTo>
                  <a:pt x="1180064" y="912178"/>
                </a:lnTo>
                <a:lnTo>
                  <a:pt x="1171804" y="919163"/>
                </a:lnTo>
                <a:lnTo>
                  <a:pt x="1163544" y="925513"/>
                </a:lnTo>
                <a:lnTo>
                  <a:pt x="1154966" y="932180"/>
                </a:lnTo>
                <a:lnTo>
                  <a:pt x="1146389" y="937578"/>
                </a:lnTo>
                <a:lnTo>
                  <a:pt x="1137493" y="942658"/>
                </a:lnTo>
                <a:lnTo>
                  <a:pt x="1128915" y="947420"/>
                </a:lnTo>
                <a:lnTo>
                  <a:pt x="1120338" y="951230"/>
                </a:lnTo>
                <a:lnTo>
                  <a:pt x="1111760" y="955040"/>
                </a:lnTo>
                <a:lnTo>
                  <a:pt x="1102864" y="957898"/>
                </a:lnTo>
                <a:lnTo>
                  <a:pt x="1094287" y="960755"/>
                </a:lnTo>
                <a:lnTo>
                  <a:pt x="1085709" y="962660"/>
                </a:lnTo>
                <a:lnTo>
                  <a:pt x="1077449" y="963930"/>
                </a:lnTo>
                <a:lnTo>
                  <a:pt x="1069189" y="964883"/>
                </a:lnTo>
                <a:lnTo>
                  <a:pt x="1061246" y="965200"/>
                </a:lnTo>
                <a:lnTo>
                  <a:pt x="1054575" y="964883"/>
                </a:lnTo>
                <a:lnTo>
                  <a:pt x="1047585" y="963930"/>
                </a:lnTo>
                <a:lnTo>
                  <a:pt x="1040596" y="962660"/>
                </a:lnTo>
                <a:lnTo>
                  <a:pt x="1033289" y="960120"/>
                </a:lnTo>
                <a:lnTo>
                  <a:pt x="1025982" y="957580"/>
                </a:lnTo>
                <a:lnTo>
                  <a:pt x="1018040" y="954723"/>
                </a:lnTo>
                <a:lnTo>
                  <a:pt x="1010097" y="950913"/>
                </a:lnTo>
                <a:lnTo>
                  <a:pt x="1002155" y="946468"/>
                </a:lnTo>
                <a:lnTo>
                  <a:pt x="993895" y="941705"/>
                </a:lnTo>
                <a:lnTo>
                  <a:pt x="985635" y="936625"/>
                </a:lnTo>
                <a:lnTo>
                  <a:pt x="977375" y="930593"/>
                </a:lnTo>
                <a:lnTo>
                  <a:pt x="969114" y="924560"/>
                </a:lnTo>
                <a:lnTo>
                  <a:pt x="960537" y="917893"/>
                </a:lnTo>
                <a:lnTo>
                  <a:pt x="952277" y="910590"/>
                </a:lnTo>
                <a:lnTo>
                  <a:pt x="943699" y="902970"/>
                </a:lnTo>
                <a:lnTo>
                  <a:pt x="935439" y="895350"/>
                </a:lnTo>
                <a:lnTo>
                  <a:pt x="927814" y="886460"/>
                </a:lnTo>
                <a:lnTo>
                  <a:pt x="919236" y="877888"/>
                </a:lnTo>
                <a:lnTo>
                  <a:pt x="911611" y="868363"/>
                </a:lnTo>
                <a:lnTo>
                  <a:pt x="903987" y="859155"/>
                </a:lnTo>
                <a:lnTo>
                  <a:pt x="896362" y="848995"/>
                </a:lnTo>
                <a:lnTo>
                  <a:pt x="889373" y="838835"/>
                </a:lnTo>
                <a:lnTo>
                  <a:pt x="882066" y="828358"/>
                </a:lnTo>
                <a:lnTo>
                  <a:pt x="875394" y="817245"/>
                </a:lnTo>
                <a:lnTo>
                  <a:pt x="869040" y="806133"/>
                </a:lnTo>
                <a:lnTo>
                  <a:pt x="862686" y="794385"/>
                </a:lnTo>
                <a:lnTo>
                  <a:pt x="856968" y="782320"/>
                </a:lnTo>
                <a:lnTo>
                  <a:pt x="851567" y="770255"/>
                </a:lnTo>
                <a:lnTo>
                  <a:pt x="846484" y="757873"/>
                </a:lnTo>
                <a:lnTo>
                  <a:pt x="842036" y="745173"/>
                </a:lnTo>
                <a:lnTo>
                  <a:pt x="837588" y="732473"/>
                </a:lnTo>
                <a:lnTo>
                  <a:pt x="834094" y="719138"/>
                </a:lnTo>
                <a:lnTo>
                  <a:pt x="832823" y="724218"/>
                </a:lnTo>
                <a:lnTo>
                  <a:pt x="831234" y="728028"/>
                </a:lnTo>
                <a:lnTo>
                  <a:pt x="829328" y="731520"/>
                </a:lnTo>
                <a:lnTo>
                  <a:pt x="828057" y="734695"/>
                </a:lnTo>
                <a:lnTo>
                  <a:pt x="826151" y="736918"/>
                </a:lnTo>
                <a:lnTo>
                  <a:pt x="824563" y="738823"/>
                </a:lnTo>
                <a:lnTo>
                  <a:pt x="822657" y="739775"/>
                </a:lnTo>
                <a:lnTo>
                  <a:pt x="820750" y="740410"/>
                </a:lnTo>
                <a:lnTo>
                  <a:pt x="818527" y="739775"/>
                </a:lnTo>
                <a:lnTo>
                  <a:pt x="816620" y="738823"/>
                </a:lnTo>
                <a:lnTo>
                  <a:pt x="814397" y="736600"/>
                </a:lnTo>
                <a:lnTo>
                  <a:pt x="812490" y="733743"/>
                </a:lnTo>
                <a:lnTo>
                  <a:pt x="810902" y="730250"/>
                </a:lnTo>
                <a:lnTo>
                  <a:pt x="808996" y="726123"/>
                </a:lnTo>
                <a:lnTo>
                  <a:pt x="807725" y="721043"/>
                </a:lnTo>
                <a:lnTo>
                  <a:pt x="806136" y="715963"/>
                </a:lnTo>
                <a:lnTo>
                  <a:pt x="804866" y="709930"/>
                </a:lnTo>
                <a:lnTo>
                  <a:pt x="803595" y="703580"/>
                </a:lnTo>
                <a:lnTo>
                  <a:pt x="801689" y="689293"/>
                </a:lnTo>
                <a:lnTo>
                  <a:pt x="800418" y="673735"/>
                </a:lnTo>
                <a:lnTo>
                  <a:pt x="800100" y="656908"/>
                </a:lnTo>
                <a:lnTo>
                  <a:pt x="800418" y="639763"/>
                </a:lnTo>
                <a:lnTo>
                  <a:pt x="801689" y="624205"/>
                </a:lnTo>
                <a:lnTo>
                  <a:pt x="803595" y="610235"/>
                </a:lnTo>
                <a:lnTo>
                  <a:pt x="804866" y="603885"/>
                </a:lnTo>
                <a:lnTo>
                  <a:pt x="806136" y="597853"/>
                </a:lnTo>
                <a:lnTo>
                  <a:pt x="807725" y="592138"/>
                </a:lnTo>
                <a:lnTo>
                  <a:pt x="808996" y="587693"/>
                </a:lnTo>
                <a:lnTo>
                  <a:pt x="810902" y="583565"/>
                </a:lnTo>
                <a:lnTo>
                  <a:pt x="812490" y="579755"/>
                </a:lnTo>
                <a:lnTo>
                  <a:pt x="814397" y="577215"/>
                </a:lnTo>
                <a:lnTo>
                  <a:pt x="816620" y="574993"/>
                </a:lnTo>
                <a:lnTo>
                  <a:pt x="818527" y="573723"/>
                </a:lnTo>
                <a:lnTo>
                  <a:pt x="820750" y="573405"/>
                </a:lnTo>
                <a:lnTo>
                  <a:pt x="822021" y="573723"/>
                </a:lnTo>
                <a:lnTo>
                  <a:pt x="822974" y="574040"/>
                </a:lnTo>
                <a:lnTo>
                  <a:pt x="823292" y="563245"/>
                </a:lnTo>
                <a:lnTo>
                  <a:pt x="824245" y="552133"/>
                </a:lnTo>
                <a:lnTo>
                  <a:pt x="825198" y="542290"/>
                </a:lnTo>
                <a:lnTo>
                  <a:pt x="827104" y="533083"/>
                </a:lnTo>
                <a:lnTo>
                  <a:pt x="826151" y="521335"/>
                </a:lnTo>
                <a:lnTo>
                  <a:pt x="825834" y="510540"/>
                </a:lnTo>
                <a:lnTo>
                  <a:pt x="825834" y="500063"/>
                </a:lnTo>
                <a:lnTo>
                  <a:pt x="826151" y="490220"/>
                </a:lnTo>
                <a:lnTo>
                  <a:pt x="826787" y="481330"/>
                </a:lnTo>
                <a:lnTo>
                  <a:pt x="828375" y="472440"/>
                </a:lnTo>
                <a:lnTo>
                  <a:pt x="830281" y="464185"/>
                </a:lnTo>
                <a:lnTo>
                  <a:pt x="832188" y="456883"/>
                </a:lnTo>
                <a:lnTo>
                  <a:pt x="834729" y="449898"/>
                </a:lnTo>
                <a:lnTo>
                  <a:pt x="837588" y="443230"/>
                </a:lnTo>
                <a:lnTo>
                  <a:pt x="841083" y="437515"/>
                </a:lnTo>
                <a:lnTo>
                  <a:pt x="844895" y="432118"/>
                </a:lnTo>
                <a:lnTo>
                  <a:pt x="849025" y="427038"/>
                </a:lnTo>
                <a:lnTo>
                  <a:pt x="853473" y="422593"/>
                </a:lnTo>
                <a:lnTo>
                  <a:pt x="858556" y="418465"/>
                </a:lnTo>
                <a:lnTo>
                  <a:pt x="863322" y="414973"/>
                </a:lnTo>
                <a:lnTo>
                  <a:pt x="840765" y="415290"/>
                </a:lnTo>
                <a:lnTo>
                  <a:pt x="822974" y="415925"/>
                </a:lnTo>
                <a:lnTo>
                  <a:pt x="808043" y="416878"/>
                </a:lnTo>
                <a:lnTo>
                  <a:pt x="813443" y="414338"/>
                </a:lnTo>
                <a:lnTo>
                  <a:pt x="818527" y="411163"/>
                </a:lnTo>
                <a:lnTo>
                  <a:pt x="829011" y="404495"/>
                </a:lnTo>
                <a:lnTo>
                  <a:pt x="840130" y="396558"/>
                </a:lnTo>
                <a:lnTo>
                  <a:pt x="850932" y="388620"/>
                </a:lnTo>
                <a:lnTo>
                  <a:pt x="861416" y="380365"/>
                </a:lnTo>
                <a:lnTo>
                  <a:pt x="871582" y="373063"/>
                </a:lnTo>
                <a:lnTo>
                  <a:pt x="881113" y="366395"/>
                </a:lnTo>
                <a:lnTo>
                  <a:pt x="885560" y="363538"/>
                </a:lnTo>
                <a:lnTo>
                  <a:pt x="890008" y="361315"/>
                </a:lnTo>
                <a:lnTo>
                  <a:pt x="902081" y="355283"/>
                </a:lnTo>
                <a:lnTo>
                  <a:pt x="913835" y="349568"/>
                </a:lnTo>
                <a:lnTo>
                  <a:pt x="925272" y="344488"/>
                </a:lnTo>
                <a:lnTo>
                  <a:pt x="937027" y="339725"/>
                </a:lnTo>
                <a:lnTo>
                  <a:pt x="948464" y="335280"/>
                </a:lnTo>
                <a:lnTo>
                  <a:pt x="959584" y="331470"/>
                </a:lnTo>
                <a:lnTo>
                  <a:pt x="971021" y="327660"/>
                </a:lnTo>
                <a:lnTo>
                  <a:pt x="981822" y="324803"/>
                </a:lnTo>
                <a:lnTo>
                  <a:pt x="992624" y="322263"/>
                </a:lnTo>
                <a:lnTo>
                  <a:pt x="1003426" y="319405"/>
                </a:lnTo>
                <a:lnTo>
                  <a:pt x="1013910" y="317183"/>
                </a:lnTo>
                <a:lnTo>
                  <a:pt x="1024393" y="315913"/>
                </a:lnTo>
                <a:lnTo>
                  <a:pt x="1034560" y="314325"/>
                </a:lnTo>
                <a:lnTo>
                  <a:pt x="1044726" y="313055"/>
                </a:lnTo>
                <a:lnTo>
                  <a:pt x="1054575" y="312420"/>
                </a:lnTo>
                <a:lnTo>
                  <a:pt x="1064105" y="311785"/>
                </a:lnTo>
                <a:lnTo>
                  <a:pt x="1073636" y="311150"/>
                </a:lnTo>
                <a:close/>
                <a:moveTo>
                  <a:pt x="132835" y="259531"/>
                </a:moveTo>
                <a:lnTo>
                  <a:pt x="130610" y="259848"/>
                </a:lnTo>
                <a:lnTo>
                  <a:pt x="128386" y="260484"/>
                </a:lnTo>
                <a:lnTo>
                  <a:pt x="126161" y="261754"/>
                </a:lnTo>
                <a:lnTo>
                  <a:pt x="124255" y="263343"/>
                </a:lnTo>
                <a:lnTo>
                  <a:pt x="122666" y="265249"/>
                </a:lnTo>
                <a:lnTo>
                  <a:pt x="121394" y="267472"/>
                </a:lnTo>
                <a:lnTo>
                  <a:pt x="120759" y="269696"/>
                </a:lnTo>
                <a:lnTo>
                  <a:pt x="120441" y="272237"/>
                </a:lnTo>
                <a:lnTo>
                  <a:pt x="120759" y="275096"/>
                </a:lnTo>
                <a:lnTo>
                  <a:pt x="121394" y="277320"/>
                </a:lnTo>
                <a:lnTo>
                  <a:pt x="122666" y="279543"/>
                </a:lnTo>
                <a:lnTo>
                  <a:pt x="124255" y="281449"/>
                </a:lnTo>
                <a:lnTo>
                  <a:pt x="126161" y="283038"/>
                </a:lnTo>
                <a:lnTo>
                  <a:pt x="128386" y="283991"/>
                </a:lnTo>
                <a:lnTo>
                  <a:pt x="130610" y="284626"/>
                </a:lnTo>
                <a:lnTo>
                  <a:pt x="132835" y="285261"/>
                </a:lnTo>
                <a:lnTo>
                  <a:pt x="584408" y="285261"/>
                </a:lnTo>
                <a:lnTo>
                  <a:pt x="586951" y="284626"/>
                </a:lnTo>
                <a:lnTo>
                  <a:pt x="589175" y="283991"/>
                </a:lnTo>
                <a:lnTo>
                  <a:pt x="591718" y="283038"/>
                </a:lnTo>
                <a:lnTo>
                  <a:pt x="593624" y="281449"/>
                </a:lnTo>
                <a:lnTo>
                  <a:pt x="594895" y="279543"/>
                </a:lnTo>
                <a:lnTo>
                  <a:pt x="596167" y="277320"/>
                </a:lnTo>
                <a:lnTo>
                  <a:pt x="596802" y="275096"/>
                </a:lnTo>
                <a:lnTo>
                  <a:pt x="596802" y="272237"/>
                </a:lnTo>
                <a:lnTo>
                  <a:pt x="596802" y="269696"/>
                </a:lnTo>
                <a:lnTo>
                  <a:pt x="596167" y="267472"/>
                </a:lnTo>
                <a:lnTo>
                  <a:pt x="594895" y="265249"/>
                </a:lnTo>
                <a:lnTo>
                  <a:pt x="593624" y="263343"/>
                </a:lnTo>
                <a:lnTo>
                  <a:pt x="591718" y="261754"/>
                </a:lnTo>
                <a:lnTo>
                  <a:pt x="589175" y="260484"/>
                </a:lnTo>
                <a:lnTo>
                  <a:pt x="586951" y="259848"/>
                </a:lnTo>
                <a:lnTo>
                  <a:pt x="584408" y="259531"/>
                </a:lnTo>
                <a:lnTo>
                  <a:pt x="132835" y="259531"/>
                </a:lnTo>
                <a:close/>
                <a:moveTo>
                  <a:pt x="132835" y="167408"/>
                </a:moveTo>
                <a:lnTo>
                  <a:pt x="130610" y="167726"/>
                </a:lnTo>
                <a:lnTo>
                  <a:pt x="128386" y="168679"/>
                </a:lnTo>
                <a:lnTo>
                  <a:pt x="126161" y="169632"/>
                </a:lnTo>
                <a:lnTo>
                  <a:pt x="124255" y="171220"/>
                </a:lnTo>
                <a:lnTo>
                  <a:pt x="122666" y="173126"/>
                </a:lnTo>
                <a:lnTo>
                  <a:pt x="121394" y="175350"/>
                </a:lnTo>
                <a:lnTo>
                  <a:pt x="120759" y="177891"/>
                </a:lnTo>
                <a:lnTo>
                  <a:pt x="120441" y="180115"/>
                </a:lnTo>
                <a:lnTo>
                  <a:pt x="120759" y="182974"/>
                </a:lnTo>
                <a:lnTo>
                  <a:pt x="121394" y="185515"/>
                </a:lnTo>
                <a:lnTo>
                  <a:pt x="122666" y="187739"/>
                </a:lnTo>
                <a:lnTo>
                  <a:pt x="124255" y="189645"/>
                </a:lnTo>
                <a:lnTo>
                  <a:pt x="126161" y="191233"/>
                </a:lnTo>
                <a:lnTo>
                  <a:pt x="128386" y="192186"/>
                </a:lnTo>
                <a:lnTo>
                  <a:pt x="130610" y="193139"/>
                </a:lnTo>
                <a:lnTo>
                  <a:pt x="132835" y="193457"/>
                </a:lnTo>
                <a:lnTo>
                  <a:pt x="584408" y="193457"/>
                </a:lnTo>
                <a:lnTo>
                  <a:pt x="586951" y="193139"/>
                </a:lnTo>
                <a:lnTo>
                  <a:pt x="589175" y="192186"/>
                </a:lnTo>
                <a:lnTo>
                  <a:pt x="591718" y="191233"/>
                </a:lnTo>
                <a:lnTo>
                  <a:pt x="593624" y="189645"/>
                </a:lnTo>
                <a:lnTo>
                  <a:pt x="594895" y="187739"/>
                </a:lnTo>
                <a:lnTo>
                  <a:pt x="596167" y="185515"/>
                </a:lnTo>
                <a:lnTo>
                  <a:pt x="596802" y="182974"/>
                </a:lnTo>
                <a:lnTo>
                  <a:pt x="596802" y="180115"/>
                </a:lnTo>
                <a:lnTo>
                  <a:pt x="596802" y="177891"/>
                </a:lnTo>
                <a:lnTo>
                  <a:pt x="596167" y="175350"/>
                </a:lnTo>
                <a:lnTo>
                  <a:pt x="594895" y="173126"/>
                </a:lnTo>
                <a:lnTo>
                  <a:pt x="593624" y="171220"/>
                </a:lnTo>
                <a:lnTo>
                  <a:pt x="591718" y="169632"/>
                </a:lnTo>
                <a:lnTo>
                  <a:pt x="589175" y="168679"/>
                </a:lnTo>
                <a:lnTo>
                  <a:pt x="586951" y="167726"/>
                </a:lnTo>
                <a:lnTo>
                  <a:pt x="584408" y="167408"/>
                </a:lnTo>
                <a:lnTo>
                  <a:pt x="132835" y="167408"/>
                </a:lnTo>
                <a:close/>
                <a:moveTo>
                  <a:pt x="177960" y="0"/>
                </a:moveTo>
                <a:lnTo>
                  <a:pt x="528478" y="0"/>
                </a:lnTo>
                <a:lnTo>
                  <a:pt x="537376" y="318"/>
                </a:lnTo>
                <a:lnTo>
                  <a:pt x="546274" y="635"/>
                </a:lnTo>
                <a:lnTo>
                  <a:pt x="555490" y="2224"/>
                </a:lnTo>
                <a:lnTo>
                  <a:pt x="564070" y="3812"/>
                </a:lnTo>
                <a:lnTo>
                  <a:pt x="572650" y="5718"/>
                </a:lnTo>
                <a:lnTo>
                  <a:pt x="580913" y="7942"/>
                </a:lnTo>
                <a:lnTo>
                  <a:pt x="589175" y="10801"/>
                </a:lnTo>
                <a:lnTo>
                  <a:pt x="597755" y="13977"/>
                </a:lnTo>
                <a:lnTo>
                  <a:pt x="605382" y="17789"/>
                </a:lnTo>
                <a:lnTo>
                  <a:pt x="613009" y="21601"/>
                </a:lnTo>
                <a:lnTo>
                  <a:pt x="620636" y="26048"/>
                </a:lnTo>
                <a:lnTo>
                  <a:pt x="627627" y="30496"/>
                </a:lnTo>
                <a:lnTo>
                  <a:pt x="634936" y="35261"/>
                </a:lnTo>
                <a:lnTo>
                  <a:pt x="641610" y="40661"/>
                </a:lnTo>
                <a:lnTo>
                  <a:pt x="647966" y="46379"/>
                </a:lnTo>
                <a:lnTo>
                  <a:pt x="654004" y="52414"/>
                </a:lnTo>
                <a:lnTo>
                  <a:pt x="660041" y="58450"/>
                </a:lnTo>
                <a:lnTo>
                  <a:pt x="665762" y="64803"/>
                </a:lnTo>
                <a:lnTo>
                  <a:pt x="670846" y="71474"/>
                </a:lnTo>
                <a:lnTo>
                  <a:pt x="675931" y="78781"/>
                </a:lnTo>
                <a:lnTo>
                  <a:pt x="680380" y="85769"/>
                </a:lnTo>
                <a:lnTo>
                  <a:pt x="684829" y="93393"/>
                </a:lnTo>
                <a:lnTo>
                  <a:pt x="688642" y="100699"/>
                </a:lnTo>
                <a:lnTo>
                  <a:pt x="692456" y="108641"/>
                </a:lnTo>
                <a:lnTo>
                  <a:pt x="695316" y="116582"/>
                </a:lnTo>
                <a:lnTo>
                  <a:pt x="698494" y="124842"/>
                </a:lnTo>
                <a:lnTo>
                  <a:pt x="700718" y="133419"/>
                </a:lnTo>
                <a:lnTo>
                  <a:pt x="702625" y="142313"/>
                </a:lnTo>
                <a:lnTo>
                  <a:pt x="704214" y="150890"/>
                </a:lnTo>
                <a:lnTo>
                  <a:pt x="705167" y="159785"/>
                </a:lnTo>
                <a:lnTo>
                  <a:pt x="706120" y="168997"/>
                </a:lnTo>
                <a:lnTo>
                  <a:pt x="706438" y="177891"/>
                </a:lnTo>
                <a:lnTo>
                  <a:pt x="706438" y="349747"/>
                </a:lnTo>
                <a:lnTo>
                  <a:pt x="706120" y="359277"/>
                </a:lnTo>
                <a:lnTo>
                  <a:pt x="705167" y="368171"/>
                </a:lnTo>
                <a:lnTo>
                  <a:pt x="704214" y="377066"/>
                </a:lnTo>
                <a:lnTo>
                  <a:pt x="702625" y="385961"/>
                </a:lnTo>
                <a:lnTo>
                  <a:pt x="700718" y="394537"/>
                </a:lnTo>
                <a:lnTo>
                  <a:pt x="698494" y="402797"/>
                </a:lnTo>
                <a:lnTo>
                  <a:pt x="695316" y="411056"/>
                </a:lnTo>
                <a:lnTo>
                  <a:pt x="692456" y="419315"/>
                </a:lnTo>
                <a:lnTo>
                  <a:pt x="688642" y="426939"/>
                </a:lnTo>
                <a:lnTo>
                  <a:pt x="684829" y="434881"/>
                </a:lnTo>
                <a:lnTo>
                  <a:pt x="680380" y="442505"/>
                </a:lnTo>
                <a:lnTo>
                  <a:pt x="675931" y="449493"/>
                </a:lnTo>
                <a:lnTo>
                  <a:pt x="670846" y="456482"/>
                </a:lnTo>
                <a:lnTo>
                  <a:pt x="665762" y="463153"/>
                </a:lnTo>
                <a:lnTo>
                  <a:pt x="660041" y="469506"/>
                </a:lnTo>
                <a:lnTo>
                  <a:pt x="654004" y="475859"/>
                </a:lnTo>
                <a:lnTo>
                  <a:pt x="647966" y="481895"/>
                </a:lnTo>
                <a:lnTo>
                  <a:pt x="641610" y="487295"/>
                </a:lnTo>
                <a:lnTo>
                  <a:pt x="634936" y="492378"/>
                </a:lnTo>
                <a:lnTo>
                  <a:pt x="627627" y="497778"/>
                </a:lnTo>
                <a:lnTo>
                  <a:pt x="620636" y="502225"/>
                </a:lnTo>
                <a:lnTo>
                  <a:pt x="613009" y="506355"/>
                </a:lnTo>
                <a:lnTo>
                  <a:pt x="605382" y="510484"/>
                </a:lnTo>
                <a:lnTo>
                  <a:pt x="597755" y="513979"/>
                </a:lnTo>
                <a:lnTo>
                  <a:pt x="589175" y="517155"/>
                </a:lnTo>
                <a:lnTo>
                  <a:pt x="580913" y="520014"/>
                </a:lnTo>
                <a:lnTo>
                  <a:pt x="572650" y="522556"/>
                </a:lnTo>
                <a:lnTo>
                  <a:pt x="564070" y="524462"/>
                </a:lnTo>
                <a:lnTo>
                  <a:pt x="555490" y="526050"/>
                </a:lnTo>
                <a:lnTo>
                  <a:pt x="546274" y="527003"/>
                </a:lnTo>
                <a:lnTo>
                  <a:pt x="537376" y="527956"/>
                </a:lnTo>
                <a:lnTo>
                  <a:pt x="528478" y="527956"/>
                </a:lnTo>
                <a:lnTo>
                  <a:pt x="498606" y="527956"/>
                </a:lnTo>
                <a:lnTo>
                  <a:pt x="526571" y="619125"/>
                </a:lnTo>
                <a:lnTo>
                  <a:pt x="363229" y="527956"/>
                </a:lnTo>
                <a:lnTo>
                  <a:pt x="177960" y="527956"/>
                </a:lnTo>
                <a:lnTo>
                  <a:pt x="169062" y="527956"/>
                </a:lnTo>
                <a:lnTo>
                  <a:pt x="159847" y="527003"/>
                </a:lnTo>
                <a:lnTo>
                  <a:pt x="150949" y="526050"/>
                </a:lnTo>
                <a:lnTo>
                  <a:pt x="142368" y="524462"/>
                </a:lnTo>
                <a:lnTo>
                  <a:pt x="133470" y="522556"/>
                </a:lnTo>
                <a:lnTo>
                  <a:pt x="125208" y="520014"/>
                </a:lnTo>
                <a:lnTo>
                  <a:pt x="116945" y="517155"/>
                </a:lnTo>
                <a:lnTo>
                  <a:pt x="108683" y="513979"/>
                </a:lnTo>
                <a:lnTo>
                  <a:pt x="100738" y="510484"/>
                </a:lnTo>
                <a:lnTo>
                  <a:pt x="93429" y="506355"/>
                </a:lnTo>
                <a:lnTo>
                  <a:pt x="85802" y="502225"/>
                </a:lnTo>
                <a:lnTo>
                  <a:pt x="78493" y="497778"/>
                </a:lnTo>
                <a:lnTo>
                  <a:pt x="71502" y="492378"/>
                </a:lnTo>
                <a:lnTo>
                  <a:pt x="65146" y="487295"/>
                </a:lnTo>
                <a:lnTo>
                  <a:pt x="58155" y="481895"/>
                </a:lnTo>
                <a:lnTo>
                  <a:pt x="52435" y="475859"/>
                </a:lnTo>
                <a:lnTo>
                  <a:pt x="46397" y="469506"/>
                </a:lnTo>
                <a:lnTo>
                  <a:pt x="40677" y="463153"/>
                </a:lnTo>
                <a:lnTo>
                  <a:pt x="35274" y="456482"/>
                </a:lnTo>
                <a:lnTo>
                  <a:pt x="30508" y="449493"/>
                </a:lnTo>
                <a:lnTo>
                  <a:pt x="26059" y="442505"/>
                </a:lnTo>
                <a:lnTo>
                  <a:pt x="21292" y="434881"/>
                </a:lnTo>
                <a:lnTo>
                  <a:pt x="17796" y="426939"/>
                </a:lnTo>
                <a:lnTo>
                  <a:pt x="14301" y="419315"/>
                </a:lnTo>
                <a:lnTo>
                  <a:pt x="10805" y="411056"/>
                </a:lnTo>
                <a:lnTo>
                  <a:pt x="8263" y="402797"/>
                </a:lnTo>
                <a:lnTo>
                  <a:pt x="5720" y="394537"/>
                </a:lnTo>
                <a:lnTo>
                  <a:pt x="3814" y="385961"/>
                </a:lnTo>
                <a:lnTo>
                  <a:pt x="2225" y="377066"/>
                </a:lnTo>
                <a:lnTo>
                  <a:pt x="954" y="368171"/>
                </a:lnTo>
                <a:lnTo>
                  <a:pt x="318" y="359277"/>
                </a:lnTo>
                <a:lnTo>
                  <a:pt x="0" y="349747"/>
                </a:lnTo>
                <a:lnTo>
                  <a:pt x="0" y="177891"/>
                </a:lnTo>
                <a:lnTo>
                  <a:pt x="318" y="168997"/>
                </a:lnTo>
                <a:lnTo>
                  <a:pt x="954" y="159785"/>
                </a:lnTo>
                <a:lnTo>
                  <a:pt x="2225" y="150890"/>
                </a:lnTo>
                <a:lnTo>
                  <a:pt x="3814" y="142313"/>
                </a:lnTo>
                <a:lnTo>
                  <a:pt x="5720" y="133419"/>
                </a:lnTo>
                <a:lnTo>
                  <a:pt x="8263" y="124842"/>
                </a:lnTo>
                <a:lnTo>
                  <a:pt x="10805" y="116582"/>
                </a:lnTo>
                <a:lnTo>
                  <a:pt x="14301" y="108641"/>
                </a:lnTo>
                <a:lnTo>
                  <a:pt x="17796" y="100699"/>
                </a:lnTo>
                <a:lnTo>
                  <a:pt x="21292" y="93393"/>
                </a:lnTo>
                <a:lnTo>
                  <a:pt x="26059" y="85769"/>
                </a:lnTo>
                <a:lnTo>
                  <a:pt x="30508" y="78781"/>
                </a:lnTo>
                <a:lnTo>
                  <a:pt x="35274" y="71474"/>
                </a:lnTo>
                <a:lnTo>
                  <a:pt x="40677" y="64803"/>
                </a:lnTo>
                <a:lnTo>
                  <a:pt x="46397" y="58450"/>
                </a:lnTo>
                <a:lnTo>
                  <a:pt x="52435" y="52414"/>
                </a:lnTo>
                <a:lnTo>
                  <a:pt x="58155" y="46379"/>
                </a:lnTo>
                <a:lnTo>
                  <a:pt x="65146" y="40661"/>
                </a:lnTo>
                <a:lnTo>
                  <a:pt x="71502" y="35261"/>
                </a:lnTo>
                <a:lnTo>
                  <a:pt x="78493" y="30496"/>
                </a:lnTo>
                <a:lnTo>
                  <a:pt x="85802" y="26048"/>
                </a:lnTo>
                <a:lnTo>
                  <a:pt x="93429" y="21601"/>
                </a:lnTo>
                <a:lnTo>
                  <a:pt x="100738" y="17789"/>
                </a:lnTo>
                <a:lnTo>
                  <a:pt x="108683" y="13977"/>
                </a:lnTo>
                <a:lnTo>
                  <a:pt x="116945" y="10801"/>
                </a:lnTo>
                <a:lnTo>
                  <a:pt x="125208" y="7942"/>
                </a:lnTo>
                <a:lnTo>
                  <a:pt x="133470" y="5718"/>
                </a:lnTo>
                <a:lnTo>
                  <a:pt x="142368" y="3812"/>
                </a:lnTo>
                <a:lnTo>
                  <a:pt x="150949" y="2224"/>
                </a:lnTo>
                <a:lnTo>
                  <a:pt x="159847" y="635"/>
                </a:lnTo>
                <a:lnTo>
                  <a:pt x="169062" y="318"/>
                </a:lnTo>
                <a:lnTo>
                  <a:pt x="177960" y="0"/>
                </a:lnTo>
                <a:close/>
              </a:path>
            </a:pathLst>
          </a:custGeom>
          <a:solidFill>
            <a:schemeClr val="tx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cxnSp>
        <p:nvCxnSpPr>
          <p:cNvPr id="14" name="直接连接符 13"/>
          <p:cNvCxnSpPr/>
          <p:nvPr/>
        </p:nvCxnSpPr>
        <p:spPr>
          <a:xfrm>
            <a:off x="1363346" y="6118834"/>
            <a:ext cx="9662143"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295401" y="1211554"/>
            <a:ext cx="9662143"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295400" y="1522730"/>
            <a:ext cx="7856855" cy="4377055"/>
          </a:xfrm>
          <a:prstGeom prst="rect">
            <a:avLst/>
          </a:prstGeom>
          <a:noFill/>
        </p:spPr>
        <p:txBody>
          <a:bodyPr wrap="square" rtlCol="0" anchor="t">
            <a:spAutoFit/>
          </a:bodyPr>
          <a:p>
            <a:pPr>
              <a:lnSpc>
                <a:spcPct val="170000"/>
              </a:lnSpc>
            </a:pP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 pip命令安装</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windows系统下只需要在命令行输入命令 pip install requests 即可安装</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 linux 系统下，只需要输入命令 sudo pip install requests ，即可安装。</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2、下载安装包安装</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由于pip命令可能安装失败所以有时我们要通过下载第三方库文件来进行安装。</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在github上的地址为：https://github.com/requests/requests </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下载文件到本地之后，解压到python安装目录。 </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之后打开解压文件，在此处运行命令行并输入：python setup.py install 即可。</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之后我们测试requests模块是否安装正确，在交互式环境中输入 import requests 如果没有任何报错，说明requests模块我们已经安装成功了</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ltLang="zh-CN">
                <a:latin typeface="微软雅黑" panose="020B0503020204020204" pitchFamily="34" charset="-122"/>
                <a:ea typeface="微软雅黑" panose="020B0503020204020204" pitchFamily="34" charset="-122"/>
                <a:sym typeface="+mn-ea"/>
              </a:rPr>
              <a:t>requests</a:t>
            </a:r>
            <a:r>
              <a:rPr lang="zh-CN" altLang="en-US" dirty="0">
                <a:ea typeface="微软雅黑" panose="020B0503020204020204" pitchFamily="34" charset="-122"/>
              </a:rPr>
              <a:t>的常用方法</a:t>
            </a:r>
            <a:endParaRPr lang="zh-CN" altLang="en-US" dirty="0">
              <a:ea typeface="微软雅黑" panose="020B0503020204020204" pitchFamily="34" charset="-122"/>
            </a:endParaRPr>
          </a:p>
        </p:txBody>
      </p:sp>
      <p:cxnSp>
        <p:nvCxnSpPr>
          <p:cNvPr id="15" name="直接连接符 14"/>
          <p:cNvCxnSpPr/>
          <p:nvPr/>
        </p:nvCxnSpPr>
        <p:spPr>
          <a:xfrm>
            <a:off x="-292" y="6607810"/>
            <a:ext cx="11947182" cy="0"/>
          </a:xfrm>
          <a:prstGeom prst="line">
            <a:avLst/>
          </a:prstGeom>
          <a:ln w="133350">
            <a:solidFill>
              <a:srgbClr val="E2231A"/>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flipV="1">
            <a:off x="-1" y="1934209"/>
            <a:ext cx="640080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0" name="KSO_Shape"/>
          <p:cNvSpPr>
            <a:spLocks noChangeAspect="1"/>
          </p:cNvSpPr>
          <p:nvPr/>
        </p:nvSpPr>
        <p:spPr bwMode="auto">
          <a:xfrm>
            <a:off x="2873235" y="1052049"/>
            <a:ext cx="828318" cy="819553"/>
          </a:xfrm>
          <a:custGeom>
            <a:avLst/>
            <a:gdLst>
              <a:gd name="T0" fmla="*/ 662240 w 12011025"/>
              <a:gd name="T1" fmla="*/ 579906 h 11882438"/>
              <a:gd name="T2" fmla="*/ 1158384 w 12011025"/>
              <a:gd name="T3" fmla="*/ 579906 h 11882438"/>
              <a:gd name="T4" fmla="*/ 1158384 w 12011025"/>
              <a:gd name="T5" fmla="*/ 1198361 h 11882438"/>
              <a:gd name="T6" fmla="*/ 1378734 w 12011025"/>
              <a:gd name="T7" fmla="*/ 1198361 h 11882438"/>
              <a:gd name="T8" fmla="*/ 910193 w 12011025"/>
              <a:gd name="T9" fmla="*/ 1781122 h 11882438"/>
              <a:gd name="T10" fmla="*/ 442366 w 12011025"/>
              <a:gd name="T11" fmla="*/ 1198361 h 11882438"/>
              <a:gd name="T12" fmla="*/ 662240 w 12011025"/>
              <a:gd name="T13" fmla="*/ 1198361 h 11882438"/>
              <a:gd name="T14" fmla="*/ 892327 w 12011025"/>
              <a:gd name="T15" fmla="*/ 0 h 11882438"/>
              <a:gd name="T16" fmla="*/ 1320779 w 12011025"/>
              <a:gd name="T17" fmla="*/ 361201 h 11882438"/>
              <a:gd name="T18" fmla="*/ 1434357 w 12011025"/>
              <a:gd name="T19" fmla="*/ 343197 h 11882438"/>
              <a:gd name="T20" fmla="*/ 1800397 w 12011025"/>
              <a:gd name="T21" fmla="*/ 710024 h 11882438"/>
              <a:gd name="T22" fmla="*/ 1434357 w 12011025"/>
              <a:gd name="T23" fmla="*/ 1076288 h 11882438"/>
              <a:gd name="T24" fmla="*/ 1220694 w 12011025"/>
              <a:gd name="T25" fmla="*/ 1076288 h 11882438"/>
              <a:gd name="T26" fmla="*/ 1220694 w 12011025"/>
              <a:gd name="T27" fmla="*/ 519296 h 11882438"/>
              <a:gd name="T28" fmla="*/ 594884 w 12011025"/>
              <a:gd name="T29" fmla="*/ 519296 h 11882438"/>
              <a:gd name="T30" fmla="*/ 594884 w 12011025"/>
              <a:gd name="T31" fmla="*/ 1076288 h 11882438"/>
              <a:gd name="T32" fmla="*/ 358730 w 12011025"/>
              <a:gd name="T33" fmla="*/ 1076288 h 11882438"/>
              <a:gd name="T34" fmla="*/ 0 w 12011025"/>
              <a:gd name="T35" fmla="*/ 710024 h 11882438"/>
              <a:gd name="T36" fmla="*/ 366040 w 12011025"/>
              <a:gd name="T37" fmla="*/ 343197 h 11882438"/>
              <a:gd name="T38" fmla="*/ 465000 w 12011025"/>
              <a:gd name="T39" fmla="*/ 357262 h 11882438"/>
              <a:gd name="T40" fmla="*/ 892327 w 12011025"/>
              <a:gd name="T41" fmla="*/ 0 h 118824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011025" h="11882438">
                <a:moveTo>
                  <a:pt x="4418012" y="3868738"/>
                </a:moveTo>
                <a:lnTo>
                  <a:pt x="7727949" y="3868738"/>
                </a:lnTo>
                <a:lnTo>
                  <a:pt x="7727949" y="7994651"/>
                </a:lnTo>
                <a:lnTo>
                  <a:pt x="9197975" y="7994651"/>
                </a:lnTo>
                <a:lnTo>
                  <a:pt x="6072187" y="11882438"/>
                </a:lnTo>
                <a:lnTo>
                  <a:pt x="2951162" y="7994651"/>
                </a:lnTo>
                <a:lnTo>
                  <a:pt x="4418012" y="7994651"/>
                </a:lnTo>
                <a:lnTo>
                  <a:pt x="4418012" y="3868738"/>
                </a:lnTo>
                <a:close/>
                <a:moveTo>
                  <a:pt x="5952997" y="0"/>
                </a:moveTo>
                <a:cubicBezTo>
                  <a:pt x="7389669" y="0"/>
                  <a:pt x="8578769" y="1043446"/>
                  <a:pt x="8811337" y="2409686"/>
                </a:cubicBezTo>
                <a:cubicBezTo>
                  <a:pt x="9051405" y="2334618"/>
                  <a:pt x="9302729" y="2289577"/>
                  <a:pt x="9569057" y="2289577"/>
                </a:cubicBezTo>
                <a:cubicBezTo>
                  <a:pt x="10915705" y="2289577"/>
                  <a:pt x="12011025" y="3385571"/>
                  <a:pt x="12011025" y="4736797"/>
                </a:cubicBezTo>
                <a:cubicBezTo>
                  <a:pt x="12011025" y="6084269"/>
                  <a:pt x="10915705" y="7180263"/>
                  <a:pt x="9569057" y="7180263"/>
                </a:cubicBezTo>
                <a:cubicBezTo>
                  <a:pt x="9569057" y="7180263"/>
                  <a:pt x="9569057" y="7180263"/>
                  <a:pt x="8143641" y="7180263"/>
                </a:cubicBezTo>
                <a:cubicBezTo>
                  <a:pt x="8143641" y="7180263"/>
                  <a:pt x="8143641" y="7180263"/>
                  <a:pt x="8143641" y="3464393"/>
                </a:cubicBezTo>
                <a:cubicBezTo>
                  <a:pt x="8143641" y="3464393"/>
                  <a:pt x="8143641" y="3464393"/>
                  <a:pt x="3968665" y="3464393"/>
                </a:cubicBezTo>
                <a:cubicBezTo>
                  <a:pt x="3968665" y="3464393"/>
                  <a:pt x="3968665" y="3464393"/>
                  <a:pt x="3968665" y="7180263"/>
                </a:cubicBezTo>
                <a:cubicBezTo>
                  <a:pt x="3968665" y="7180263"/>
                  <a:pt x="3968665" y="7180263"/>
                  <a:pt x="2393202" y="7180263"/>
                </a:cubicBezTo>
                <a:cubicBezTo>
                  <a:pt x="1065313" y="7150236"/>
                  <a:pt x="0" y="6069255"/>
                  <a:pt x="0" y="4736797"/>
                </a:cubicBezTo>
                <a:cubicBezTo>
                  <a:pt x="0" y="3385571"/>
                  <a:pt x="1091570" y="2289577"/>
                  <a:pt x="2441967" y="2289577"/>
                </a:cubicBezTo>
                <a:cubicBezTo>
                  <a:pt x="2670784" y="2289577"/>
                  <a:pt x="2892099" y="2323358"/>
                  <a:pt x="3102161" y="2383412"/>
                </a:cubicBezTo>
                <a:cubicBezTo>
                  <a:pt x="3345982" y="1028433"/>
                  <a:pt x="4531330" y="0"/>
                  <a:pt x="5952997" y="0"/>
                </a:cubicBezTo>
                <a:close/>
              </a:path>
            </a:pathLst>
          </a:custGeom>
          <a:solidFill>
            <a:schemeClr val="tx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ea typeface="微软雅黑" panose="020B0503020204020204" pitchFamily="34" charset="-122"/>
            </a:endParaRPr>
          </a:p>
        </p:txBody>
      </p:sp>
      <p:sp>
        <p:nvSpPr>
          <p:cNvPr id="22" name="KSO_Shape"/>
          <p:cNvSpPr>
            <a:spLocks noChangeAspect="1"/>
          </p:cNvSpPr>
          <p:nvPr/>
        </p:nvSpPr>
        <p:spPr bwMode="auto">
          <a:xfrm>
            <a:off x="781623" y="995074"/>
            <a:ext cx="593117" cy="876527"/>
          </a:xfrm>
          <a:custGeom>
            <a:avLst/>
            <a:gdLst/>
            <a:ahLst/>
            <a:cxnLst/>
            <a:rect l="0" t="0" r="r" b="b"/>
            <a:pathLst>
              <a:path w="1646238" h="2433638">
                <a:moveTo>
                  <a:pt x="577732" y="161925"/>
                </a:moveTo>
                <a:lnTo>
                  <a:pt x="586070" y="162719"/>
                </a:lnTo>
                <a:lnTo>
                  <a:pt x="593614" y="163910"/>
                </a:lnTo>
                <a:lnTo>
                  <a:pt x="597585" y="164703"/>
                </a:lnTo>
                <a:lnTo>
                  <a:pt x="601953" y="165894"/>
                </a:lnTo>
                <a:lnTo>
                  <a:pt x="605526" y="167482"/>
                </a:lnTo>
                <a:lnTo>
                  <a:pt x="609100" y="169069"/>
                </a:lnTo>
                <a:lnTo>
                  <a:pt x="612674" y="171053"/>
                </a:lnTo>
                <a:lnTo>
                  <a:pt x="616247" y="173435"/>
                </a:lnTo>
                <a:lnTo>
                  <a:pt x="619821" y="176610"/>
                </a:lnTo>
                <a:lnTo>
                  <a:pt x="623394" y="179388"/>
                </a:lnTo>
                <a:lnTo>
                  <a:pt x="626968" y="182563"/>
                </a:lnTo>
                <a:lnTo>
                  <a:pt x="630145" y="186135"/>
                </a:lnTo>
                <a:lnTo>
                  <a:pt x="633321" y="190103"/>
                </a:lnTo>
                <a:lnTo>
                  <a:pt x="636498" y="194469"/>
                </a:lnTo>
                <a:lnTo>
                  <a:pt x="639674" y="199232"/>
                </a:lnTo>
                <a:lnTo>
                  <a:pt x="642454" y="204788"/>
                </a:lnTo>
                <a:lnTo>
                  <a:pt x="645233" y="210344"/>
                </a:lnTo>
                <a:lnTo>
                  <a:pt x="648013" y="216297"/>
                </a:lnTo>
                <a:lnTo>
                  <a:pt x="650792" y="222647"/>
                </a:lnTo>
                <a:lnTo>
                  <a:pt x="653969" y="229394"/>
                </a:lnTo>
                <a:lnTo>
                  <a:pt x="656351" y="237332"/>
                </a:lnTo>
                <a:lnTo>
                  <a:pt x="658733" y="245269"/>
                </a:lnTo>
                <a:lnTo>
                  <a:pt x="838208" y="927100"/>
                </a:lnTo>
                <a:lnTo>
                  <a:pt x="840193" y="928291"/>
                </a:lnTo>
                <a:lnTo>
                  <a:pt x="841781" y="933450"/>
                </a:lnTo>
                <a:lnTo>
                  <a:pt x="899356" y="921941"/>
                </a:lnTo>
                <a:lnTo>
                  <a:pt x="911665" y="922338"/>
                </a:lnTo>
                <a:lnTo>
                  <a:pt x="923180" y="923529"/>
                </a:lnTo>
                <a:lnTo>
                  <a:pt x="935489" y="924719"/>
                </a:lnTo>
                <a:lnTo>
                  <a:pt x="946607" y="926704"/>
                </a:lnTo>
                <a:lnTo>
                  <a:pt x="957725" y="929482"/>
                </a:lnTo>
                <a:lnTo>
                  <a:pt x="969240" y="932657"/>
                </a:lnTo>
                <a:lnTo>
                  <a:pt x="979960" y="936229"/>
                </a:lnTo>
                <a:lnTo>
                  <a:pt x="991078" y="939800"/>
                </a:lnTo>
                <a:lnTo>
                  <a:pt x="1001402" y="944166"/>
                </a:lnTo>
                <a:lnTo>
                  <a:pt x="1011726" y="948929"/>
                </a:lnTo>
                <a:lnTo>
                  <a:pt x="1022049" y="954485"/>
                </a:lnTo>
                <a:lnTo>
                  <a:pt x="1031976" y="960438"/>
                </a:lnTo>
                <a:lnTo>
                  <a:pt x="1041506" y="966788"/>
                </a:lnTo>
                <a:lnTo>
                  <a:pt x="1051432" y="973535"/>
                </a:lnTo>
                <a:lnTo>
                  <a:pt x="1060565" y="980679"/>
                </a:lnTo>
                <a:lnTo>
                  <a:pt x="1069697" y="988616"/>
                </a:lnTo>
                <a:lnTo>
                  <a:pt x="1076050" y="994172"/>
                </a:lnTo>
                <a:lnTo>
                  <a:pt x="1081212" y="999729"/>
                </a:lnTo>
                <a:lnTo>
                  <a:pt x="1086374" y="1005682"/>
                </a:lnTo>
                <a:lnTo>
                  <a:pt x="1090345" y="1012032"/>
                </a:lnTo>
                <a:lnTo>
                  <a:pt x="1126478" y="1071960"/>
                </a:lnTo>
                <a:lnTo>
                  <a:pt x="1183258" y="1074341"/>
                </a:lnTo>
                <a:lnTo>
                  <a:pt x="1184847" y="1075532"/>
                </a:lnTo>
                <a:lnTo>
                  <a:pt x="1199538" y="1077913"/>
                </a:lnTo>
                <a:lnTo>
                  <a:pt x="1214230" y="1081088"/>
                </a:lnTo>
                <a:lnTo>
                  <a:pt x="1228524" y="1085057"/>
                </a:lnTo>
                <a:lnTo>
                  <a:pt x="1242818" y="1089422"/>
                </a:lnTo>
                <a:lnTo>
                  <a:pt x="1256716" y="1094582"/>
                </a:lnTo>
                <a:lnTo>
                  <a:pt x="1271010" y="1100932"/>
                </a:lnTo>
                <a:lnTo>
                  <a:pt x="1284510" y="1106885"/>
                </a:lnTo>
                <a:lnTo>
                  <a:pt x="1298011" y="1114029"/>
                </a:lnTo>
                <a:lnTo>
                  <a:pt x="1310717" y="1121172"/>
                </a:lnTo>
                <a:lnTo>
                  <a:pt x="1323820" y="1129507"/>
                </a:lnTo>
                <a:lnTo>
                  <a:pt x="1336129" y="1137444"/>
                </a:lnTo>
                <a:lnTo>
                  <a:pt x="1348041" y="1146175"/>
                </a:lnTo>
                <a:lnTo>
                  <a:pt x="1359953" y="1155700"/>
                </a:lnTo>
                <a:lnTo>
                  <a:pt x="1371071" y="1165225"/>
                </a:lnTo>
                <a:lnTo>
                  <a:pt x="1381792" y="1175147"/>
                </a:lnTo>
                <a:lnTo>
                  <a:pt x="1392115" y="1185863"/>
                </a:lnTo>
                <a:lnTo>
                  <a:pt x="1408792" y="1204119"/>
                </a:lnTo>
                <a:lnTo>
                  <a:pt x="1424278" y="1223566"/>
                </a:lnTo>
                <a:lnTo>
                  <a:pt x="1439763" y="1243410"/>
                </a:lnTo>
                <a:lnTo>
                  <a:pt x="1454058" y="1263254"/>
                </a:lnTo>
                <a:lnTo>
                  <a:pt x="1467955" y="1283891"/>
                </a:lnTo>
                <a:lnTo>
                  <a:pt x="1480264" y="1305322"/>
                </a:lnTo>
                <a:lnTo>
                  <a:pt x="1492970" y="1327150"/>
                </a:lnTo>
                <a:lnTo>
                  <a:pt x="1504088" y="1348582"/>
                </a:lnTo>
                <a:lnTo>
                  <a:pt x="1505279" y="1351360"/>
                </a:lnTo>
                <a:lnTo>
                  <a:pt x="1506471" y="1352154"/>
                </a:lnTo>
                <a:lnTo>
                  <a:pt x="1508059" y="1352550"/>
                </a:lnTo>
                <a:lnTo>
                  <a:pt x="1518780" y="1353344"/>
                </a:lnTo>
                <a:lnTo>
                  <a:pt x="1528309" y="1355329"/>
                </a:lnTo>
                <a:lnTo>
                  <a:pt x="1537839" y="1357710"/>
                </a:lnTo>
                <a:lnTo>
                  <a:pt x="1546971" y="1360885"/>
                </a:lnTo>
                <a:lnTo>
                  <a:pt x="1555707" y="1364457"/>
                </a:lnTo>
                <a:lnTo>
                  <a:pt x="1563648" y="1368822"/>
                </a:lnTo>
                <a:lnTo>
                  <a:pt x="1571590" y="1373982"/>
                </a:lnTo>
                <a:lnTo>
                  <a:pt x="1578737" y="1379935"/>
                </a:lnTo>
                <a:lnTo>
                  <a:pt x="1585487" y="1385888"/>
                </a:lnTo>
                <a:lnTo>
                  <a:pt x="1591840" y="1392238"/>
                </a:lnTo>
                <a:lnTo>
                  <a:pt x="1597796" y="1398985"/>
                </a:lnTo>
                <a:lnTo>
                  <a:pt x="1603752" y="1406525"/>
                </a:lnTo>
                <a:lnTo>
                  <a:pt x="1608914" y="1413669"/>
                </a:lnTo>
                <a:lnTo>
                  <a:pt x="1613678" y="1421607"/>
                </a:lnTo>
                <a:lnTo>
                  <a:pt x="1618046" y="1429544"/>
                </a:lnTo>
                <a:lnTo>
                  <a:pt x="1622017" y="1437879"/>
                </a:lnTo>
                <a:lnTo>
                  <a:pt x="1625988" y="1446213"/>
                </a:lnTo>
                <a:lnTo>
                  <a:pt x="1629561" y="1454547"/>
                </a:lnTo>
                <a:lnTo>
                  <a:pt x="1632738" y="1463279"/>
                </a:lnTo>
                <a:lnTo>
                  <a:pt x="1635517" y="1471613"/>
                </a:lnTo>
                <a:lnTo>
                  <a:pt x="1637900" y="1479947"/>
                </a:lnTo>
                <a:lnTo>
                  <a:pt x="1639885" y="1488282"/>
                </a:lnTo>
                <a:lnTo>
                  <a:pt x="1641473" y="1497013"/>
                </a:lnTo>
                <a:lnTo>
                  <a:pt x="1643062" y="1504950"/>
                </a:lnTo>
                <a:lnTo>
                  <a:pt x="1644253" y="1512491"/>
                </a:lnTo>
                <a:lnTo>
                  <a:pt x="1645047" y="1520429"/>
                </a:lnTo>
                <a:lnTo>
                  <a:pt x="1645841" y="1527969"/>
                </a:lnTo>
                <a:lnTo>
                  <a:pt x="1646238" y="1534716"/>
                </a:lnTo>
                <a:lnTo>
                  <a:pt x="1646238" y="1541463"/>
                </a:lnTo>
                <a:lnTo>
                  <a:pt x="1646238" y="1548210"/>
                </a:lnTo>
                <a:lnTo>
                  <a:pt x="1645841" y="1553766"/>
                </a:lnTo>
                <a:lnTo>
                  <a:pt x="1645444" y="1558925"/>
                </a:lnTo>
                <a:lnTo>
                  <a:pt x="1643458" y="1570832"/>
                </a:lnTo>
                <a:lnTo>
                  <a:pt x="1642267" y="1583532"/>
                </a:lnTo>
                <a:lnTo>
                  <a:pt x="1641473" y="1595835"/>
                </a:lnTo>
                <a:lnTo>
                  <a:pt x="1640679" y="1608535"/>
                </a:lnTo>
                <a:lnTo>
                  <a:pt x="1634723" y="1749029"/>
                </a:lnTo>
                <a:lnTo>
                  <a:pt x="1628370" y="1889126"/>
                </a:lnTo>
                <a:lnTo>
                  <a:pt x="1627973" y="1902222"/>
                </a:lnTo>
                <a:lnTo>
                  <a:pt x="1626385" y="1915716"/>
                </a:lnTo>
                <a:lnTo>
                  <a:pt x="1625194" y="1928416"/>
                </a:lnTo>
                <a:lnTo>
                  <a:pt x="1623208" y="1941910"/>
                </a:lnTo>
                <a:lnTo>
                  <a:pt x="1621223" y="1954610"/>
                </a:lnTo>
                <a:lnTo>
                  <a:pt x="1618840" y="1968104"/>
                </a:lnTo>
                <a:lnTo>
                  <a:pt x="1616061" y="1980804"/>
                </a:lnTo>
                <a:lnTo>
                  <a:pt x="1612884" y="1993504"/>
                </a:lnTo>
                <a:lnTo>
                  <a:pt x="1604546" y="2026444"/>
                </a:lnTo>
                <a:lnTo>
                  <a:pt x="1595414" y="2058988"/>
                </a:lnTo>
                <a:lnTo>
                  <a:pt x="1586281" y="2091532"/>
                </a:lnTo>
                <a:lnTo>
                  <a:pt x="1577148" y="2123679"/>
                </a:lnTo>
                <a:lnTo>
                  <a:pt x="1579134" y="2125663"/>
                </a:lnTo>
                <a:lnTo>
                  <a:pt x="1617252" y="2294732"/>
                </a:lnTo>
                <a:lnTo>
                  <a:pt x="1571590" y="2303463"/>
                </a:lnTo>
                <a:lnTo>
                  <a:pt x="1487411" y="2318147"/>
                </a:lnTo>
                <a:lnTo>
                  <a:pt x="1251951" y="2359026"/>
                </a:lnTo>
                <a:lnTo>
                  <a:pt x="1000608" y="2402285"/>
                </a:lnTo>
                <a:lnTo>
                  <a:pt x="897370" y="2420541"/>
                </a:lnTo>
                <a:lnTo>
                  <a:pt x="824310" y="2433638"/>
                </a:lnTo>
                <a:lnTo>
                  <a:pt x="785398" y="2236391"/>
                </a:lnTo>
                <a:lnTo>
                  <a:pt x="781030" y="2228851"/>
                </a:lnTo>
                <a:lnTo>
                  <a:pt x="776662" y="2221707"/>
                </a:lnTo>
                <a:lnTo>
                  <a:pt x="771897" y="2214563"/>
                </a:lnTo>
                <a:lnTo>
                  <a:pt x="767133" y="2207816"/>
                </a:lnTo>
                <a:lnTo>
                  <a:pt x="761574" y="2201069"/>
                </a:lnTo>
                <a:lnTo>
                  <a:pt x="756015" y="2194719"/>
                </a:lnTo>
                <a:lnTo>
                  <a:pt x="750456" y="2188369"/>
                </a:lnTo>
                <a:lnTo>
                  <a:pt x="744897" y="2182416"/>
                </a:lnTo>
                <a:lnTo>
                  <a:pt x="738544" y="2176463"/>
                </a:lnTo>
                <a:lnTo>
                  <a:pt x="732191" y="2170907"/>
                </a:lnTo>
                <a:lnTo>
                  <a:pt x="725441" y="2165351"/>
                </a:lnTo>
                <a:lnTo>
                  <a:pt x="719088" y="2159794"/>
                </a:lnTo>
                <a:lnTo>
                  <a:pt x="711940" y="2155032"/>
                </a:lnTo>
                <a:lnTo>
                  <a:pt x="704396" y="2149873"/>
                </a:lnTo>
                <a:lnTo>
                  <a:pt x="697249" y="2145507"/>
                </a:lnTo>
                <a:lnTo>
                  <a:pt x="689705" y="2141141"/>
                </a:lnTo>
                <a:lnTo>
                  <a:pt x="678984" y="2135585"/>
                </a:lnTo>
                <a:lnTo>
                  <a:pt x="668660" y="2130029"/>
                </a:lnTo>
                <a:lnTo>
                  <a:pt x="648807" y="2118519"/>
                </a:lnTo>
                <a:lnTo>
                  <a:pt x="630145" y="2106216"/>
                </a:lnTo>
                <a:lnTo>
                  <a:pt x="611482" y="2093119"/>
                </a:lnTo>
                <a:lnTo>
                  <a:pt x="593217" y="2080022"/>
                </a:lnTo>
                <a:lnTo>
                  <a:pt x="576144" y="2065735"/>
                </a:lnTo>
                <a:lnTo>
                  <a:pt x="559070" y="2051447"/>
                </a:lnTo>
                <a:lnTo>
                  <a:pt x="543187" y="2035969"/>
                </a:lnTo>
                <a:lnTo>
                  <a:pt x="526907" y="2020491"/>
                </a:lnTo>
                <a:lnTo>
                  <a:pt x="511422" y="2004616"/>
                </a:lnTo>
                <a:lnTo>
                  <a:pt x="496333" y="1988344"/>
                </a:lnTo>
                <a:lnTo>
                  <a:pt x="481245" y="1971676"/>
                </a:lnTo>
                <a:lnTo>
                  <a:pt x="466951" y="1954610"/>
                </a:lnTo>
                <a:lnTo>
                  <a:pt x="452259" y="1937147"/>
                </a:lnTo>
                <a:lnTo>
                  <a:pt x="424067" y="1902222"/>
                </a:lnTo>
                <a:lnTo>
                  <a:pt x="418111" y="1894285"/>
                </a:lnTo>
                <a:lnTo>
                  <a:pt x="412552" y="1886744"/>
                </a:lnTo>
                <a:lnTo>
                  <a:pt x="401435" y="1870472"/>
                </a:lnTo>
                <a:lnTo>
                  <a:pt x="391508" y="1853804"/>
                </a:lnTo>
                <a:lnTo>
                  <a:pt x="381978" y="1837532"/>
                </a:lnTo>
                <a:lnTo>
                  <a:pt x="372846" y="1820069"/>
                </a:lnTo>
                <a:lnTo>
                  <a:pt x="364110" y="1803401"/>
                </a:lnTo>
                <a:lnTo>
                  <a:pt x="356169" y="1785541"/>
                </a:lnTo>
                <a:lnTo>
                  <a:pt x="348228" y="1768079"/>
                </a:lnTo>
                <a:lnTo>
                  <a:pt x="332345" y="1733551"/>
                </a:lnTo>
                <a:lnTo>
                  <a:pt x="324404" y="1716485"/>
                </a:lnTo>
                <a:lnTo>
                  <a:pt x="316065" y="1699022"/>
                </a:lnTo>
                <a:lnTo>
                  <a:pt x="307727" y="1682354"/>
                </a:lnTo>
                <a:lnTo>
                  <a:pt x="298991" y="1666082"/>
                </a:lnTo>
                <a:lnTo>
                  <a:pt x="289462" y="1649413"/>
                </a:lnTo>
                <a:lnTo>
                  <a:pt x="279535" y="1633935"/>
                </a:lnTo>
                <a:lnTo>
                  <a:pt x="275962" y="1624410"/>
                </a:lnTo>
                <a:lnTo>
                  <a:pt x="271594" y="1614885"/>
                </a:lnTo>
                <a:lnTo>
                  <a:pt x="266829" y="1605360"/>
                </a:lnTo>
                <a:lnTo>
                  <a:pt x="261667" y="1595835"/>
                </a:lnTo>
                <a:lnTo>
                  <a:pt x="256505" y="1586310"/>
                </a:lnTo>
                <a:lnTo>
                  <a:pt x="250946" y="1577182"/>
                </a:lnTo>
                <a:lnTo>
                  <a:pt x="239431" y="1558132"/>
                </a:lnTo>
                <a:lnTo>
                  <a:pt x="227122" y="1539479"/>
                </a:lnTo>
                <a:lnTo>
                  <a:pt x="214813" y="1521619"/>
                </a:lnTo>
                <a:lnTo>
                  <a:pt x="190592" y="1486694"/>
                </a:lnTo>
                <a:lnTo>
                  <a:pt x="185827" y="1479154"/>
                </a:lnTo>
                <a:lnTo>
                  <a:pt x="181063" y="1470422"/>
                </a:lnTo>
                <a:lnTo>
                  <a:pt x="170342" y="1450579"/>
                </a:lnTo>
                <a:lnTo>
                  <a:pt x="164783" y="1441054"/>
                </a:lnTo>
                <a:lnTo>
                  <a:pt x="159224" y="1431132"/>
                </a:lnTo>
                <a:lnTo>
                  <a:pt x="156444" y="1427163"/>
                </a:lnTo>
                <a:lnTo>
                  <a:pt x="153268" y="1423194"/>
                </a:lnTo>
                <a:lnTo>
                  <a:pt x="149694" y="1419622"/>
                </a:lnTo>
                <a:lnTo>
                  <a:pt x="146518" y="1416447"/>
                </a:lnTo>
                <a:lnTo>
                  <a:pt x="143738" y="1413272"/>
                </a:lnTo>
                <a:lnTo>
                  <a:pt x="140959" y="1409304"/>
                </a:lnTo>
                <a:lnTo>
                  <a:pt x="138576" y="1404541"/>
                </a:lnTo>
                <a:lnTo>
                  <a:pt x="136591" y="1398985"/>
                </a:lnTo>
                <a:lnTo>
                  <a:pt x="134209" y="1393429"/>
                </a:lnTo>
                <a:lnTo>
                  <a:pt x="132620" y="1387475"/>
                </a:lnTo>
                <a:lnTo>
                  <a:pt x="129047" y="1373982"/>
                </a:lnTo>
                <a:lnTo>
                  <a:pt x="125870" y="1360488"/>
                </a:lnTo>
                <a:lnTo>
                  <a:pt x="122694" y="1346994"/>
                </a:lnTo>
                <a:lnTo>
                  <a:pt x="120311" y="1335485"/>
                </a:lnTo>
                <a:lnTo>
                  <a:pt x="117532" y="1325563"/>
                </a:lnTo>
                <a:lnTo>
                  <a:pt x="109194" y="1300560"/>
                </a:lnTo>
                <a:lnTo>
                  <a:pt x="100458" y="1276350"/>
                </a:lnTo>
                <a:lnTo>
                  <a:pt x="95296" y="1264047"/>
                </a:lnTo>
                <a:lnTo>
                  <a:pt x="90531" y="1252538"/>
                </a:lnTo>
                <a:lnTo>
                  <a:pt x="85767" y="1241425"/>
                </a:lnTo>
                <a:lnTo>
                  <a:pt x="80208" y="1229916"/>
                </a:lnTo>
                <a:lnTo>
                  <a:pt x="77031" y="1223566"/>
                </a:lnTo>
                <a:lnTo>
                  <a:pt x="73458" y="1217216"/>
                </a:lnTo>
                <a:lnTo>
                  <a:pt x="65119" y="1203722"/>
                </a:lnTo>
                <a:lnTo>
                  <a:pt x="55987" y="1190625"/>
                </a:lnTo>
                <a:lnTo>
                  <a:pt x="46457" y="1177132"/>
                </a:lnTo>
                <a:lnTo>
                  <a:pt x="26207" y="1150938"/>
                </a:lnTo>
                <a:lnTo>
                  <a:pt x="6353" y="1125538"/>
                </a:lnTo>
                <a:lnTo>
                  <a:pt x="3574" y="1121172"/>
                </a:lnTo>
                <a:lnTo>
                  <a:pt x="1589" y="1116410"/>
                </a:lnTo>
                <a:lnTo>
                  <a:pt x="397" y="1111250"/>
                </a:lnTo>
                <a:lnTo>
                  <a:pt x="0" y="1106091"/>
                </a:lnTo>
                <a:lnTo>
                  <a:pt x="0" y="1100535"/>
                </a:lnTo>
                <a:lnTo>
                  <a:pt x="794" y="1094582"/>
                </a:lnTo>
                <a:lnTo>
                  <a:pt x="1986" y="1088629"/>
                </a:lnTo>
                <a:lnTo>
                  <a:pt x="3574" y="1083072"/>
                </a:lnTo>
                <a:lnTo>
                  <a:pt x="5559" y="1077516"/>
                </a:lnTo>
                <a:lnTo>
                  <a:pt x="8339" y="1071960"/>
                </a:lnTo>
                <a:lnTo>
                  <a:pt x="11118" y="1066404"/>
                </a:lnTo>
                <a:lnTo>
                  <a:pt x="14295" y="1061641"/>
                </a:lnTo>
                <a:lnTo>
                  <a:pt x="17868" y="1056879"/>
                </a:lnTo>
                <a:lnTo>
                  <a:pt x="21045" y="1052910"/>
                </a:lnTo>
                <a:lnTo>
                  <a:pt x="24618" y="1048941"/>
                </a:lnTo>
                <a:lnTo>
                  <a:pt x="28192" y="1045766"/>
                </a:lnTo>
                <a:lnTo>
                  <a:pt x="33751" y="1041400"/>
                </a:lnTo>
                <a:lnTo>
                  <a:pt x="39310" y="1037432"/>
                </a:lnTo>
                <a:lnTo>
                  <a:pt x="45663" y="1034257"/>
                </a:lnTo>
                <a:lnTo>
                  <a:pt x="52016" y="1031479"/>
                </a:lnTo>
                <a:lnTo>
                  <a:pt x="58369" y="1029097"/>
                </a:lnTo>
                <a:lnTo>
                  <a:pt x="64722" y="1027113"/>
                </a:lnTo>
                <a:lnTo>
                  <a:pt x="71869" y="1025922"/>
                </a:lnTo>
                <a:lnTo>
                  <a:pt x="78619" y="1024732"/>
                </a:lnTo>
                <a:lnTo>
                  <a:pt x="85767" y="1023938"/>
                </a:lnTo>
                <a:lnTo>
                  <a:pt x="92517" y="1023541"/>
                </a:lnTo>
                <a:lnTo>
                  <a:pt x="100061" y="1023938"/>
                </a:lnTo>
                <a:lnTo>
                  <a:pt x="107208" y="1024335"/>
                </a:lnTo>
                <a:lnTo>
                  <a:pt x="114355" y="1024732"/>
                </a:lnTo>
                <a:lnTo>
                  <a:pt x="121503" y="1025922"/>
                </a:lnTo>
                <a:lnTo>
                  <a:pt x="129047" y="1027510"/>
                </a:lnTo>
                <a:lnTo>
                  <a:pt x="136194" y="1029097"/>
                </a:lnTo>
                <a:lnTo>
                  <a:pt x="143341" y="1031082"/>
                </a:lnTo>
                <a:lnTo>
                  <a:pt x="150488" y="1033066"/>
                </a:lnTo>
                <a:lnTo>
                  <a:pt x="157636" y="1035844"/>
                </a:lnTo>
                <a:lnTo>
                  <a:pt x="164783" y="1038622"/>
                </a:lnTo>
                <a:lnTo>
                  <a:pt x="171533" y="1041400"/>
                </a:lnTo>
                <a:lnTo>
                  <a:pt x="177886" y="1044972"/>
                </a:lnTo>
                <a:lnTo>
                  <a:pt x="185033" y="1048544"/>
                </a:lnTo>
                <a:lnTo>
                  <a:pt x="191386" y="1052116"/>
                </a:lnTo>
                <a:lnTo>
                  <a:pt x="197739" y="1055688"/>
                </a:lnTo>
                <a:lnTo>
                  <a:pt x="203695" y="1059657"/>
                </a:lnTo>
                <a:lnTo>
                  <a:pt x="209651" y="1064022"/>
                </a:lnTo>
                <a:lnTo>
                  <a:pt x="215210" y="1067991"/>
                </a:lnTo>
                <a:lnTo>
                  <a:pt x="220769" y="1072754"/>
                </a:lnTo>
                <a:lnTo>
                  <a:pt x="225534" y="1077516"/>
                </a:lnTo>
                <a:lnTo>
                  <a:pt x="230299" y="1081882"/>
                </a:lnTo>
                <a:lnTo>
                  <a:pt x="235064" y="1086644"/>
                </a:lnTo>
                <a:lnTo>
                  <a:pt x="239828" y="1092200"/>
                </a:lnTo>
                <a:lnTo>
                  <a:pt x="244593" y="1097757"/>
                </a:lnTo>
                <a:lnTo>
                  <a:pt x="252932" y="1109663"/>
                </a:lnTo>
                <a:lnTo>
                  <a:pt x="260873" y="1121966"/>
                </a:lnTo>
                <a:lnTo>
                  <a:pt x="268814" y="1135063"/>
                </a:lnTo>
                <a:lnTo>
                  <a:pt x="283903" y="1160463"/>
                </a:lnTo>
                <a:lnTo>
                  <a:pt x="291447" y="1173163"/>
                </a:lnTo>
                <a:lnTo>
                  <a:pt x="299388" y="1185069"/>
                </a:lnTo>
                <a:lnTo>
                  <a:pt x="306139" y="1195785"/>
                </a:lnTo>
                <a:lnTo>
                  <a:pt x="312889" y="1206897"/>
                </a:lnTo>
                <a:lnTo>
                  <a:pt x="327580" y="1230710"/>
                </a:lnTo>
                <a:lnTo>
                  <a:pt x="342272" y="1255713"/>
                </a:lnTo>
                <a:lnTo>
                  <a:pt x="357757" y="1281113"/>
                </a:lnTo>
                <a:lnTo>
                  <a:pt x="365699" y="1293416"/>
                </a:lnTo>
                <a:lnTo>
                  <a:pt x="373640" y="1305719"/>
                </a:lnTo>
                <a:lnTo>
                  <a:pt x="382375" y="1317229"/>
                </a:lnTo>
                <a:lnTo>
                  <a:pt x="390714" y="1328738"/>
                </a:lnTo>
                <a:lnTo>
                  <a:pt x="399846" y="1339454"/>
                </a:lnTo>
                <a:lnTo>
                  <a:pt x="409376" y="1348979"/>
                </a:lnTo>
                <a:lnTo>
                  <a:pt x="418905" y="1358504"/>
                </a:lnTo>
                <a:lnTo>
                  <a:pt x="423670" y="1362472"/>
                </a:lnTo>
                <a:lnTo>
                  <a:pt x="428832" y="1366441"/>
                </a:lnTo>
                <a:lnTo>
                  <a:pt x="437171" y="1372791"/>
                </a:lnTo>
                <a:lnTo>
                  <a:pt x="445112" y="1378744"/>
                </a:lnTo>
                <a:lnTo>
                  <a:pt x="453450" y="1383904"/>
                </a:lnTo>
                <a:lnTo>
                  <a:pt x="462186" y="1388666"/>
                </a:lnTo>
                <a:lnTo>
                  <a:pt x="470921" y="1392635"/>
                </a:lnTo>
                <a:lnTo>
                  <a:pt x="479260" y="1396207"/>
                </a:lnTo>
                <a:lnTo>
                  <a:pt x="488789" y="1399382"/>
                </a:lnTo>
                <a:lnTo>
                  <a:pt x="497525" y="1402160"/>
                </a:lnTo>
                <a:lnTo>
                  <a:pt x="506657" y="1404144"/>
                </a:lnTo>
                <a:lnTo>
                  <a:pt x="516187" y="1405732"/>
                </a:lnTo>
                <a:lnTo>
                  <a:pt x="525716" y="1407319"/>
                </a:lnTo>
                <a:lnTo>
                  <a:pt x="535246" y="1408113"/>
                </a:lnTo>
                <a:lnTo>
                  <a:pt x="545172" y="1408113"/>
                </a:lnTo>
                <a:lnTo>
                  <a:pt x="555099" y="1407716"/>
                </a:lnTo>
                <a:lnTo>
                  <a:pt x="565423" y="1406922"/>
                </a:lnTo>
                <a:lnTo>
                  <a:pt x="575746" y="1404938"/>
                </a:lnTo>
                <a:lnTo>
                  <a:pt x="578923" y="1404541"/>
                </a:lnTo>
                <a:lnTo>
                  <a:pt x="582497" y="1402954"/>
                </a:lnTo>
                <a:lnTo>
                  <a:pt x="586467" y="1401366"/>
                </a:lnTo>
                <a:lnTo>
                  <a:pt x="590041" y="1398985"/>
                </a:lnTo>
                <a:lnTo>
                  <a:pt x="594012" y="1395810"/>
                </a:lnTo>
                <a:lnTo>
                  <a:pt x="597585" y="1392635"/>
                </a:lnTo>
                <a:lnTo>
                  <a:pt x="601556" y="1389460"/>
                </a:lnTo>
                <a:lnTo>
                  <a:pt x="604335" y="1385491"/>
                </a:lnTo>
                <a:lnTo>
                  <a:pt x="609894" y="1379141"/>
                </a:lnTo>
                <a:lnTo>
                  <a:pt x="614659" y="1372394"/>
                </a:lnTo>
                <a:lnTo>
                  <a:pt x="619424" y="1365647"/>
                </a:lnTo>
                <a:lnTo>
                  <a:pt x="623394" y="1358900"/>
                </a:lnTo>
                <a:lnTo>
                  <a:pt x="627762" y="1352154"/>
                </a:lnTo>
                <a:lnTo>
                  <a:pt x="631336" y="1344613"/>
                </a:lnTo>
                <a:lnTo>
                  <a:pt x="634512" y="1337469"/>
                </a:lnTo>
                <a:lnTo>
                  <a:pt x="637292" y="1330325"/>
                </a:lnTo>
                <a:lnTo>
                  <a:pt x="640071" y="1323182"/>
                </a:lnTo>
                <a:lnTo>
                  <a:pt x="642057" y="1315244"/>
                </a:lnTo>
                <a:lnTo>
                  <a:pt x="644042" y="1307704"/>
                </a:lnTo>
                <a:lnTo>
                  <a:pt x="645233" y="1299766"/>
                </a:lnTo>
                <a:lnTo>
                  <a:pt x="646424" y="1291829"/>
                </a:lnTo>
                <a:lnTo>
                  <a:pt x="647218" y="1283891"/>
                </a:lnTo>
                <a:lnTo>
                  <a:pt x="647616" y="1275557"/>
                </a:lnTo>
                <a:lnTo>
                  <a:pt x="648013" y="1267619"/>
                </a:lnTo>
                <a:lnTo>
                  <a:pt x="647616" y="1259682"/>
                </a:lnTo>
                <a:lnTo>
                  <a:pt x="647218" y="1252538"/>
                </a:lnTo>
                <a:lnTo>
                  <a:pt x="646424" y="1245394"/>
                </a:lnTo>
                <a:lnTo>
                  <a:pt x="645233" y="1237457"/>
                </a:lnTo>
                <a:lnTo>
                  <a:pt x="466951" y="280988"/>
                </a:lnTo>
                <a:lnTo>
                  <a:pt x="465362" y="271463"/>
                </a:lnTo>
                <a:lnTo>
                  <a:pt x="464568" y="263128"/>
                </a:lnTo>
                <a:lnTo>
                  <a:pt x="464568" y="254397"/>
                </a:lnTo>
                <a:lnTo>
                  <a:pt x="464965" y="246857"/>
                </a:lnTo>
                <a:lnTo>
                  <a:pt x="465759" y="239316"/>
                </a:lnTo>
                <a:lnTo>
                  <a:pt x="467348" y="232569"/>
                </a:lnTo>
                <a:lnTo>
                  <a:pt x="468936" y="225822"/>
                </a:lnTo>
                <a:lnTo>
                  <a:pt x="471318" y="219869"/>
                </a:lnTo>
                <a:lnTo>
                  <a:pt x="473701" y="214313"/>
                </a:lnTo>
                <a:lnTo>
                  <a:pt x="476480" y="209153"/>
                </a:lnTo>
                <a:lnTo>
                  <a:pt x="479657" y="204391"/>
                </a:lnTo>
                <a:lnTo>
                  <a:pt x="482833" y="199628"/>
                </a:lnTo>
                <a:lnTo>
                  <a:pt x="486407" y="195263"/>
                </a:lnTo>
                <a:lnTo>
                  <a:pt x="490775" y="191691"/>
                </a:lnTo>
                <a:lnTo>
                  <a:pt x="494348" y="188119"/>
                </a:lnTo>
                <a:lnTo>
                  <a:pt x="498319" y="184944"/>
                </a:lnTo>
                <a:lnTo>
                  <a:pt x="502289" y="182166"/>
                </a:lnTo>
                <a:lnTo>
                  <a:pt x="506657" y="179785"/>
                </a:lnTo>
                <a:lnTo>
                  <a:pt x="514201" y="175419"/>
                </a:lnTo>
                <a:lnTo>
                  <a:pt x="522143" y="171450"/>
                </a:lnTo>
                <a:lnTo>
                  <a:pt x="528893" y="169069"/>
                </a:lnTo>
                <a:lnTo>
                  <a:pt x="534849" y="167482"/>
                </a:lnTo>
                <a:lnTo>
                  <a:pt x="539614" y="166291"/>
                </a:lnTo>
                <a:lnTo>
                  <a:pt x="543981" y="165497"/>
                </a:lnTo>
                <a:lnTo>
                  <a:pt x="552320" y="163910"/>
                </a:lnTo>
                <a:lnTo>
                  <a:pt x="561055" y="162719"/>
                </a:lnTo>
                <a:lnTo>
                  <a:pt x="569393" y="162322"/>
                </a:lnTo>
                <a:lnTo>
                  <a:pt x="577732" y="161925"/>
                </a:lnTo>
                <a:close/>
                <a:moveTo>
                  <a:pt x="576263" y="0"/>
                </a:moveTo>
                <a:lnTo>
                  <a:pt x="594539" y="397"/>
                </a:lnTo>
                <a:lnTo>
                  <a:pt x="612419" y="1589"/>
                </a:lnTo>
                <a:lnTo>
                  <a:pt x="630298" y="3973"/>
                </a:lnTo>
                <a:lnTo>
                  <a:pt x="647780" y="7151"/>
                </a:lnTo>
                <a:lnTo>
                  <a:pt x="664864" y="10727"/>
                </a:lnTo>
                <a:lnTo>
                  <a:pt x="681551" y="15098"/>
                </a:lnTo>
                <a:lnTo>
                  <a:pt x="697841" y="20263"/>
                </a:lnTo>
                <a:lnTo>
                  <a:pt x="714131" y="26620"/>
                </a:lnTo>
                <a:lnTo>
                  <a:pt x="729626" y="33374"/>
                </a:lnTo>
                <a:lnTo>
                  <a:pt x="745122" y="41321"/>
                </a:lnTo>
                <a:lnTo>
                  <a:pt x="759822" y="50062"/>
                </a:lnTo>
                <a:lnTo>
                  <a:pt x="774920" y="59200"/>
                </a:lnTo>
                <a:lnTo>
                  <a:pt x="788826" y="69530"/>
                </a:lnTo>
                <a:lnTo>
                  <a:pt x="803130" y="80655"/>
                </a:lnTo>
                <a:lnTo>
                  <a:pt x="816638" y="92575"/>
                </a:lnTo>
                <a:lnTo>
                  <a:pt x="830147" y="105289"/>
                </a:lnTo>
                <a:lnTo>
                  <a:pt x="842464" y="118798"/>
                </a:lnTo>
                <a:lnTo>
                  <a:pt x="854780" y="132307"/>
                </a:lnTo>
                <a:lnTo>
                  <a:pt x="865508" y="146610"/>
                </a:lnTo>
                <a:lnTo>
                  <a:pt x="876235" y="160516"/>
                </a:lnTo>
                <a:lnTo>
                  <a:pt x="885374" y="175615"/>
                </a:lnTo>
                <a:lnTo>
                  <a:pt x="894115" y="190315"/>
                </a:lnTo>
                <a:lnTo>
                  <a:pt x="901664" y="205811"/>
                </a:lnTo>
                <a:lnTo>
                  <a:pt x="908815" y="221306"/>
                </a:lnTo>
                <a:lnTo>
                  <a:pt x="915172" y="237596"/>
                </a:lnTo>
                <a:lnTo>
                  <a:pt x="920337" y="253886"/>
                </a:lnTo>
                <a:lnTo>
                  <a:pt x="924708" y="270574"/>
                </a:lnTo>
                <a:lnTo>
                  <a:pt x="928284" y="287658"/>
                </a:lnTo>
                <a:lnTo>
                  <a:pt x="931462" y="304743"/>
                </a:lnTo>
                <a:lnTo>
                  <a:pt x="933449" y="322622"/>
                </a:lnTo>
                <a:lnTo>
                  <a:pt x="934641" y="340502"/>
                </a:lnTo>
                <a:lnTo>
                  <a:pt x="935038" y="359175"/>
                </a:lnTo>
                <a:lnTo>
                  <a:pt x="934641" y="377452"/>
                </a:lnTo>
                <a:lnTo>
                  <a:pt x="933449" y="395331"/>
                </a:lnTo>
                <a:lnTo>
                  <a:pt x="931462" y="413211"/>
                </a:lnTo>
                <a:lnTo>
                  <a:pt x="928284" y="430693"/>
                </a:lnTo>
                <a:lnTo>
                  <a:pt x="924708" y="447777"/>
                </a:lnTo>
                <a:lnTo>
                  <a:pt x="920337" y="464465"/>
                </a:lnTo>
                <a:lnTo>
                  <a:pt x="915172" y="480755"/>
                </a:lnTo>
                <a:lnTo>
                  <a:pt x="908815" y="496647"/>
                </a:lnTo>
                <a:lnTo>
                  <a:pt x="901664" y="512540"/>
                </a:lnTo>
                <a:lnTo>
                  <a:pt x="894115" y="527638"/>
                </a:lnTo>
                <a:lnTo>
                  <a:pt x="885374" y="543134"/>
                </a:lnTo>
                <a:lnTo>
                  <a:pt x="876235" y="557437"/>
                </a:lnTo>
                <a:lnTo>
                  <a:pt x="865508" y="572138"/>
                </a:lnTo>
                <a:lnTo>
                  <a:pt x="854780" y="585647"/>
                </a:lnTo>
                <a:lnTo>
                  <a:pt x="842464" y="599553"/>
                </a:lnTo>
                <a:lnTo>
                  <a:pt x="830147" y="612664"/>
                </a:lnTo>
                <a:lnTo>
                  <a:pt x="830147" y="613061"/>
                </a:lnTo>
                <a:lnTo>
                  <a:pt x="822201" y="620611"/>
                </a:lnTo>
                <a:lnTo>
                  <a:pt x="813857" y="628160"/>
                </a:lnTo>
                <a:lnTo>
                  <a:pt x="805911" y="634914"/>
                </a:lnTo>
                <a:lnTo>
                  <a:pt x="797964" y="641668"/>
                </a:lnTo>
                <a:lnTo>
                  <a:pt x="791607" y="619419"/>
                </a:lnTo>
                <a:lnTo>
                  <a:pt x="785250" y="597963"/>
                </a:lnTo>
                <a:lnTo>
                  <a:pt x="778496" y="576111"/>
                </a:lnTo>
                <a:lnTo>
                  <a:pt x="771344" y="553861"/>
                </a:lnTo>
                <a:lnTo>
                  <a:pt x="780880" y="543928"/>
                </a:lnTo>
                <a:lnTo>
                  <a:pt x="790018" y="533201"/>
                </a:lnTo>
                <a:lnTo>
                  <a:pt x="798759" y="522473"/>
                </a:lnTo>
                <a:lnTo>
                  <a:pt x="806705" y="511745"/>
                </a:lnTo>
                <a:lnTo>
                  <a:pt x="813857" y="500223"/>
                </a:lnTo>
                <a:lnTo>
                  <a:pt x="820611" y="488701"/>
                </a:lnTo>
                <a:lnTo>
                  <a:pt x="826571" y="476782"/>
                </a:lnTo>
                <a:lnTo>
                  <a:pt x="831736" y="464862"/>
                </a:lnTo>
                <a:lnTo>
                  <a:pt x="836504" y="452545"/>
                </a:lnTo>
                <a:lnTo>
                  <a:pt x="840477" y="439831"/>
                </a:lnTo>
                <a:lnTo>
                  <a:pt x="844053" y="427117"/>
                </a:lnTo>
                <a:lnTo>
                  <a:pt x="846834" y="414005"/>
                </a:lnTo>
                <a:lnTo>
                  <a:pt x="849218" y="400894"/>
                </a:lnTo>
                <a:lnTo>
                  <a:pt x="850807" y="386988"/>
                </a:lnTo>
                <a:lnTo>
                  <a:pt x="851602" y="373479"/>
                </a:lnTo>
                <a:lnTo>
                  <a:pt x="851999" y="359175"/>
                </a:lnTo>
                <a:lnTo>
                  <a:pt x="851602" y="344872"/>
                </a:lnTo>
                <a:lnTo>
                  <a:pt x="850807" y="330966"/>
                </a:lnTo>
                <a:lnTo>
                  <a:pt x="849218" y="317457"/>
                </a:lnTo>
                <a:lnTo>
                  <a:pt x="846834" y="303948"/>
                </a:lnTo>
                <a:lnTo>
                  <a:pt x="844053" y="291234"/>
                </a:lnTo>
                <a:lnTo>
                  <a:pt x="840477" y="278123"/>
                </a:lnTo>
                <a:lnTo>
                  <a:pt x="836504" y="265806"/>
                </a:lnTo>
                <a:lnTo>
                  <a:pt x="831736" y="253092"/>
                </a:lnTo>
                <a:lnTo>
                  <a:pt x="826571" y="241172"/>
                </a:lnTo>
                <a:lnTo>
                  <a:pt x="820611" y="229253"/>
                </a:lnTo>
                <a:lnTo>
                  <a:pt x="813460" y="217730"/>
                </a:lnTo>
                <a:lnTo>
                  <a:pt x="806308" y="206605"/>
                </a:lnTo>
                <a:lnTo>
                  <a:pt x="798759" y="195481"/>
                </a:lnTo>
                <a:lnTo>
                  <a:pt x="789621" y="185150"/>
                </a:lnTo>
                <a:lnTo>
                  <a:pt x="780880" y="174820"/>
                </a:lnTo>
                <a:lnTo>
                  <a:pt x="770947" y="164092"/>
                </a:lnTo>
                <a:lnTo>
                  <a:pt x="760617" y="154556"/>
                </a:lnTo>
                <a:lnTo>
                  <a:pt x="750287" y="145021"/>
                </a:lnTo>
                <a:lnTo>
                  <a:pt x="739559" y="136677"/>
                </a:lnTo>
                <a:lnTo>
                  <a:pt x="728434" y="129128"/>
                </a:lnTo>
                <a:lnTo>
                  <a:pt x="717310" y="121976"/>
                </a:lnTo>
                <a:lnTo>
                  <a:pt x="705788" y="114825"/>
                </a:lnTo>
                <a:lnTo>
                  <a:pt x="693868" y="108865"/>
                </a:lnTo>
                <a:lnTo>
                  <a:pt x="682346" y="103700"/>
                </a:lnTo>
                <a:lnTo>
                  <a:pt x="669632" y="98932"/>
                </a:lnTo>
                <a:lnTo>
                  <a:pt x="657315" y="94959"/>
                </a:lnTo>
                <a:lnTo>
                  <a:pt x="644204" y="91383"/>
                </a:lnTo>
                <a:lnTo>
                  <a:pt x="631490" y="88204"/>
                </a:lnTo>
                <a:lnTo>
                  <a:pt x="617584" y="86218"/>
                </a:lnTo>
                <a:lnTo>
                  <a:pt x="604472" y="84628"/>
                </a:lnTo>
                <a:lnTo>
                  <a:pt x="590169" y="83436"/>
                </a:lnTo>
                <a:lnTo>
                  <a:pt x="576263" y="83436"/>
                </a:lnTo>
                <a:lnTo>
                  <a:pt x="561960" y="83436"/>
                </a:lnTo>
                <a:lnTo>
                  <a:pt x="548451" y="84628"/>
                </a:lnTo>
                <a:lnTo>
                  <a:pt x="534545" y="86218"/>
                </a:lnTo>
                <a:lnTo>
                  <a:pt x="521434" y="88204"/>
                </a:lnTo>
                <a:lnTo>
                  <a:pt x="507925" y="91383"/>
                </a:lnTo>
                <a:lnTo>
                  <a:pt x="495211" y="94959"/>
                </a:lnTo>
                <a:lnTo>
                  <a:pt x="482497" y="98932"/>
                </a:lnTo>
                <a:lnTo>
                  <a:pt x="470578" y="103700"/>
                </a:lnTo>
                <a:lnTo>
                  <a:pt x="458658" y="108865"/>
                </a:lnTo>
                <a:lnTo>
                  <a:pt x="446341" y="114825"/>
                </a:lnTo>
                <a:lnTo>
                  <a:pt x="435217" y="121976"/>
                </a:lnTo>
                <a:lnTo>
                  <a:pt x="423694" y="129128"/>
                </a:lnTo>
                <a:lnTo>
                  <a:pt x="412967" y="136677"/>
                </a:lnTo>
                <a:lnTo>
                  <a:pt x="401842" y="145021"/>
                </a:lnTo>
                <a:lnTo>
                  <a:pt x="391512" y="154556"/>
                </a:lnTo>
                <a:lnTo>
                  <a:pt x="381579" y="164092"/>
                </a:lnTo>
                <a:lnTo>
                  <a:pt x="381182" y="164092"/>
                </a:lnTo>
                <a:lnTo>
                  <a:pt x="371249" y="174820"/>
                </a:lnTo>
                <a:lnTo>
                  <a:pt x="362111" y="185150"/>
                </a:lnTo>
                <a:lnTo>
                  <a:pt x="353767" y="195481"/>
                </a:lnTo>
                <a:lnTo>
                  <a:pt x="345821" y="207003"/>
                </a:lnTo>
                <a:lnTo>
                  <a:pt x="338669" y="218128"/>
                </a:lnTo>
                <a:lnTo>
                  <a:pt x="331915" y="229253"/>
                </a:lnTo>
                <a:lnTo>
                  <a:pt x="325955" y="241172"/>
                </a:lnTo>
                <a:lnTo>
                  <a:pt x="320790" y="253092"/>
                </a:lnTo>
                <a:lnTo>
                  <a:pt x="315625" y="265806"/>
                </a:lnTo>
                <a:lnTo>
                  <a:pt x="311652" y="278123"/>
                </a:lnTo>
                <a:lnTo>
                  <a:pt x="308473" y="291234"/>
                </a:lnTo>
                <a:lnTo>
                  <a:pt x="305692" y="303948"/>
                </a:lnTo>
                <a:lnTo>
                  <a:pt x="303308" y="317457"/>
                </a:lnTo>
                <a:lnTo>
                  <a:pt x="301719" y="330966"/>
                </a:lnTo>
                <a:lnTo>
                  <a:pt x="300924" y="345269"/>
                </a:lnTo>
                <a:lnTo>
                  <a:pt x="300527" y="359175"/>
                </a:lnTo>
                <a:lnTo>
                  <a:pt x="300924" y="373479"/>
                </a:lnTo>
                <a:lnTo>
                  <a:pt x="301719" y="386988"/>
                </a:lnTo>
                <a:lnTo>
                  <a:pt x="303308" y="400894"/>
                </a:lnTo>
                <a:lnTo>
                  <a:pt x="305692" y="414005"/>
                </a:lnTo>
                <a:lnTo>
                  <a:pt x="308473" y="427514"/>
                </a:lnTo>
                <a:lnTo>
                  <a:pt x="311652" y="440228"/>
                </a:lnTo>
                <a:lnTo>
                  <a:pt x="315625" y="452545"/>
                </a:lnTo>
                <a:lnTo>
                  <a:pt x="320790" y="464862"/>
                </a:lnTo>
                <a:lnTo>
                  <a:pt x="325955" y="476782"/>
                </a:lnTo>
                <a:lnTo>
                  <a:pt x="331915" y="489098"/>
                </a:lnTo>
                <a:lnTo>
                  <a:pt x="338669" y="500223"/>
                </a:lnTo>
                <a:lnTo>
                  <a:pt x="345821" y="511745"/>
                </a:lnTo>
                <a:lnTo>
                  <a:pt x="353767" y="522870"/>
                </a:lnTo>
                <a:lnTo>
                  <a:pt x="362111" y="533201"/>
                </a:lnTo>
                <a:lnTo>
                  <a:pt x="371249" y="543928"/>
                </a:lnTo>
                <a:lnTo>
                  <a:pt x="381182" y="554258"/>
                </a:lnTo>
                <a:lnTo>
                  <a:pt x="387539" y="560218"/>
                </a:lnTo>
                <a:lnTo>
                  <a:pt x="393896" y="566575"/>
                </a:lnTo>
                <a:lnTo>
                  <a:pt x="400650" y="572138"/>
                </a:lnTo>
                <a:lnTo>
                  <a:pt x="407405" y="577700"/>
                </a:lnTo>
                <a:lnTo>
                  <a:pt x="414159" y="582468"/>
                </a:lnTo>
                <a:lnTo>
                  <a:pt x="420913" y="587633"/>
                </a:lnTo>
                <a:lnTo>
                  <a:pt x="428065" y="592401"/>
                </a:lnTo>
                <a:lnTo>
                  <a:pt x="435614" y="597169"/>
                </a:lnTo>
                <a:lnTo>
                  <a:pt x="442368" y="601142"/>
                </a:lnTo>
                <a:lnTo>
                  <a:pt x="449917" y="605115"/>
                </a:lnTo>
                <a:lnTo>
                  <a:pt x="457069" y="608691"/>
                </a:lnTo>
                <a:lnTo>
                  <a:pt x="465015" y="612267"/>
                </a:lnTo>
                <a:lnTo>
                  <a:pt x="472564" y="615445"/>
                </a:lnTo>
                <a:lnTo>
                  <a:pt x="480113" y="618227"/>
                </a:lnTo>
                <a:lnTo>
                  <a:pt x="488457" y="621008"/>
                </a:lnTo>
                <a:lnTo>
                  <a:pt x="496403" y="623789"/>
                </a:lnTo>
                <a:lnTo>
                  <a:pt x="498787" y="634914"/>
                </a:lnTo>
                <a:lnTo>
                  <a:pt x="501171" y="645642"/>
                </a:lnTo>
                <a:lnTo>
                  <a:pt x="505541" y="667891"/>
                </a:lnTo>
                <a:lnTo>
                  <a:pt x="508720" y="690141"/>
                </a:lnTo>
                <a:lnTo>
                  <a:pt x="511501" y="712788"/>
                </a:lnTo>
                <a:lnTo>
                  <a:pt x="498390" y="710404"/>
                </a:lnTo>
                <a:lnTo>
                  <a:pt x="484881" y="707226"/>
                </a:lnTo>
                <a:lnTo>
                  <a:pt x="472167" y="703253"/>
                </a:lnTo>
                <a:lnTo>
                  <a:pt x="459453" y="699279"/>
                </a:lnTo>
                <a:lnTo>
                  <a:pt x="446739" y="694909"/>
                </a:lnTo>
                <a:lnTo>
                  <a:pt x="434819" y="690141"/>
                </a:lnTo>
                <a:lnTo>
                  <a:pt x="422503" y="684579"/>
                </a:lnTo>
                <a:lnTo>
                  <a:pt x="410583" y="678619"/>
                </a:lnTo>
                <a:lnTo>
                  <a:pt x="398664" y="671864"/>
                </a:lnTo>
                <a:lnTo>
                  <a:pt x="387142" y="665110"/>
                </a:lnTo>
                <a:lnTo>
                  <a:pt x="376017" y="657561"/>
                </a:lnTo>
                <a:lnTo>
                  <a:pt x="364892" y="649615"/>
                </a:lnTo>
                <a:lnTo>
                  <a:pt x="354164" y="641271"/>
                </a:lnTo>
                <a:lnTo>
                  <a:pt x="343040" y="632133"/>
                </a:lnTo>
                <a:lnTo>
                  <a:pt x="332709" y="622994"/>
                </a:lnTo>
                <a:lnTo>
                  <a:pt x="322379" y="612664"/>
                </a:lnTo>
                <a:lnTo>
                  <a:pt x="309665" y="599553"/>
                </a:lnTo>
                <a:lnTo>
                  <a:pt x="297746" y="585647"/>
                </a:lnTo>
                <a:lnTo>
                  <a:pt x="286621" y="572138"/>
                </a:lnTo>
                <a:lnTo>
                  <a:pt x="276291" y="557437"/>
                </a:lnTo>
                <a:lnTo>
                  <a:pt x="267153" y="543134"/>
                </a:lnTo>
                <a:lnTo>
                  <a:pt x="258412" y="527638"/>
                </a:lnTo>
                <a:lnTo>
                  <a:pt x="250465" y="512540"/>
                </a:lnTo>
                <a:lnTo>
                  <a:pt x="243711" y="496647"/>
                </a:lnTo>
                <a:lnTo>
                  <a:pt x="237751" y="480755"/>
                </a:lnTo>
                <a:lnTo>
                  <a:pt x="231792" y="464465"/>
                </a:lnTo>
                <a:lnTo>
                  <a:pt x="227421" y="447777"/>
                </a:lnTo>
                <a:lnTo>
                  <a:pt x="223845" y="430693"/>
                </a:lnTo>
                <a:lnTo>
                  <a:pt x="221064" y="413211"/>
                </a:lnTo>
                <a:lnTo>
                  <a:pt x="219078" y="395331"/>
                </a:lnTo>
                <a:lnTo>
                  <a:pt x="217886" y="377452"/>
                </a:lnTo>
                <a:lnTo>
                  <a:pt x="217488" y="359175"/>
                </a:lnTo>
                <a:lnTo>
                  <a:pt x="217886" y="340502"/>
                </a:lnTo>
                <a:lnTo>
                  <a:pt x="219078" y="322622"/>
                </a:lnTo>
                <a:lnTo>
                  <a:pt x="221064" y="304743"/>
                </a:lnTo>
                <a:lnTo>
                  <a:pt x="223845" y="287658"/>
                </a:lnTo>
                <a:lnTo>
                  <a:pt x="227421" y="270574"/>
                </a:lnTo>
                <a:lnTo>
                  <a:pt x="231792" y="253886"/>
                </a:lnTo>
                <a:lnTo>
                  <a:pt x="237751" y="237596"/>
                </a:lnTo>
                <a:lnTo>
                  <a:pt x="243711" y="221306"/>
                </a:lnTo>
                <a:lnTo>
                  <a:pt x="250465" y="205811"/>
                </a:lnTo>
                <a:lnTo>
                  <a:pt x="258412" y="190315"/>
                </a:lnTo>
                <a:lnTo>
                  <a:pt x="267153" y="175615"/>
                </a:lnTo>
                <a:lnTo>
                  <a:pt x="276291" y="160516"/>
                </a:lnTo>
                <a:lnTo>
                  <a:pt x="286621" y="146610"/>
                </a:lnTo>
                <a:lnTo>
                  <a:pt x="297746" y="132307"/>
                </a:lnTo>
                <a:lnTo>
                  <a:pt x="309665" y="118798"/>
                </a:lnTo>
                <a:lnTo>
                  <a:pt x="322379" y="105289"/>
                </a:lnTo>
                <a:lnTo>
                  <a:pt x="335491" y="92575"/>
                </a:lnTo>
                <a:lnTo>
                  <a:pt x="349397" y="80655"/>
                </a:lnTo>
                <a:lnTo>
                  <a:pt x="363303" y="69530"/>
                </a:lnTo>
                <a:lnTo>
                  <a:pt x="378003" y="59200"/>
                </a:lnTo>
                <a:lnTo>
                  <a:pt x="392307" y="50062"/>
                </a:lnTo>
                <a:lnTo>
                  <a:pt x="407405" y="41321"/>
                </a:lnTo>
                <a:lnTo>
                  <a:pt x="422900" y="33374"/>
                </a:lnTo>
                <a:lnTo>
                  <a:pt x="438395" y="26620"/>
                </a:lnTo>
                <a:lnTo>
                  <a:pt x="454288" y="20263"/>
                </a:lnTo>
                <a:lnTo>
                  <a:pt x="470975" y="15098"/>
                </a:lnTo>
                <a:lnTo>
                  <a:pt x="487662" y="10727"/>
                </a:lnTo>
                <a:lnTo>
                  <a:pt x="504747" y="7151"/>
                </a:lnTo>
                <a:lnTo>
                  <a:pt x="522228" y="3973"/>
                </a:lnTo>
                <a:lnTo>
                  <a:pt x="539710" y="1589"/>
                </a:lnTo>
                <a:lnTo>
                  <a:pt x="557589" y="397"/>
                </a:lnTo>
                <a:lnTo>
                  <a:pt x="576263" y="0"/>
                </a:lnTo>
                <a:close/>
              </a:path>
            </a:pathLst>
          </a:custGeom>
          <a:solidFill>
            <a:schemeClr val="tx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30" name="KSO_Shape"/>
          <p:cNvSpPr>
            <a:spLocks noChangeAspect="1"/>
          </p:cNvSpPr>
          <p:nvPr/>
        </p:nvSpPr>
        <p:spPr bwMode="auto">
          <a:xfrm>
            <a:off x="5256613" y="972658"/>
            <a:ext cx="876527" cy="876527"/>
          </a:xfrm>
          <a:custGeom>
            <a:avLst/>
            <a:gdLst>
              <a:gd name="T0" fmla="*/ 116261 w 1360"/>
              <a:gd name="T1" fmla="*/ 1784537 h 1360"/>
              <a:gd name="T2" fmla="*/ 1651467 w 1360"/>
              <a:gd name="T3" fmla="*/ 268941 h 1360"/>
              <a:gd name="T4" fmla="*/ 1388129 w 1360"/>
              <a:gd name="T5" fmla="*/ 542085 h 1360"/>
              <a:gd name="T6" fmla="*/ 1151404 w 1360"/>
              <a:gd name="T7" fmla="*/ 846044 h 1360"/>
              <a:gd name="T8" fmla="*/ 1046349 w 1360"/>
              <a:gd name="T9" fmla="*/ 1001526 h 1360"/>
              <a:gd name="T10" fmla="*/ 958103 w 1360"/>
              <a:gd name="T11" fmla="*/ 1155607 h 1360"/>
              <a:gd name="T12" fmla="*/ 885265 w 1360"/>
              <a:gd name="T13" fmla="*/ 1305485 h 1360"/>
              <a:gd name="T14" fmla="*/ 826434 w 1360"/>
              <a:gd name="T15" fmla="*/ 1453963 h 1360"/>
              <a:gd name="T16" fmla="*/ 710173 w 1360"/>
              <a:gd name="T17" fmla="*/ 1533805 h 1360"/>
              <a:gd name="T18" fmla="*/ 648540 w 1360"/>
              <a:gd name="T19" fmla="*/ 1553415 h 1360"/>
              <a:gd name="T20" fmla="*/ 624728 w 1360"/>
              <a:gd name="T21" fmla="*/ 1483379 h 1360"/>
              <a:gd name="T22" fmla="*/ 581305 w 1360"/>
              <a:gd name="T23" fmla="*/ 1369919 h 1360"/>
              <a:gd name="T24" fmla="*/ 537882 w 1360"/>
              <a:gd name="T25" fmla="*/ 1264864 h 1360"/>
              <a:gd name="T26" fmla="*/ 497261 w 1360"/>
              <a:gd name="T27" fmla="*/ 1179419 h 1360"/>
              <a:gd name="T28" fmla="*/ 462243 w 1360"/>
              <a:gd name="T29" fmla="*/ 1106581 h 1360"/>
              <a:gd name="T30" fmla="*/ 430026 w 1360"/>
              <a:gd name="T31" fmla="*/ 1056154 h 1360"/>
              <a:gd name="T32" fmla="*/ 365592 w 1360"/>
              <a:gd name="T33" fmla="*/ 986118 h 1360"/>
              <a:gd name="T34" fmla="*/ 295555 w 1360"/>
              <a:gd name="T35" fmla="*/ 959504 h 1360"/>
              <a:gd name="T36" fmla="*/ 344581 w 1360"/>
              <a:gd name="T37" fmla="*/ 918882 h 1360"/>
              <a:gd name="T38" fmla="*/ 388004 w 1360"/>
              <a:gd name="T39" fmla="*/ 892268 h 1360"/>
              <a:gd name="T40" fmla="*/ 427224 w 1360"/>
              <a:gd name="T41" fmla="*/ 872658 h 1360"/>
              <a:gd name="T42" fmla="*/ 465044 w 1360"/>
              <a:gd name="T43" fmla="*/ 868456 h 1360"/>
              <a:gd name="T44" fmla="*/ 516871 w 1360"/>
              <a:gd name="T45" fmla="*/ 886665 h 1360"/>
              <a:gd name="T46" fmla="*/ 570099 w 1360"/>
              <a:gd name="T47" fmla="*/ 937092 h 1360"/>
              <a:gd name="T48" fmla="*/ 624728 w 1360"/>
              <a:gd name="T49" fmla="*/ 1021136 h 1360"/>
              <a:gd name="T50" fmla="*/ 683559 w 1360"/>
              <a:gd name="T51" fmla="*/ 1138798 h 1360"/>
              <a:gd name="T52" fmla="*/ 806824 w 1360"/>
              <a:gd name="T53" fmla="*/ 1096776 h 1360"/>
              <a:gd name="T54" fmla="*/ 990320 w 1360"/>
              <a:gd name="T55" fmla="*/ 827835 h 1360"/>
              <a:gd name="T56" fmla="*/ 1197629 w 1360"/>
              <a:gd name="T57" fmla="*/ 574301 h 1360"/>
              <a:gd name="T58" fmla="*/ 1428750 w 1360"/>
              <a:gd name="T59" fmla="*/ 338978 h 1360"/>
              <a:gd name="T60" fmla="*/ 116261 w 1360"/>
              <a:gd name="T61" fmla="*/ 225518 h 1360"/>
              <a:gd name="T62" fmla="*/ 1872783 w 1360"/>
              <a:gd name="T63" fmla="*/ 0 h 1360"/>
              <a:gd name="T64" fmla="*/ 1843368 w 1360"/>
              <a:gd name="T65" fmla="*/ 110658 h 1360"/>
              <a:gd name="T66" fmla="*/ 1770529 w 1360"/>
              <a:gd name="T67" fmla="*/ 1905000 h 1360"/>
              <a:gd name="T68" fmla="*/ 0 w 1360"/>
              <a:gd name="T69" fmla="*/ 107857 h 1360"/>
              <a:gd name="T70" fmla="*/ 1794342 w 1360"/>
              <a:gd name="T71" fmla="*/ 49026 h 1360"/>
              <a:gd name="T72" fmla="*/ 1872783 w 1360"/>
              <a:gd name="T73" fmla="*/ 0 h 13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360" h="1360">
                <a:moveTo>
                  <a:pt x="83" y="161"/>
                </a:moveTo>
                <a:lnTo>
                  <a:pt x="83" y="1274"/>
                </a:lnTo>
                <a:lnTo>
                  <a:pt x="1179" y="1274"/>
                </a:lnTo>
                <a:lnTo>
                  <a:pt x="1179" y="192"/>
                </a:lnTo>
                <a:lnTo>
                  <a:pt x="1081" y="286"/>
                </a:lnTo>
                <a:lnTo>
                  <a:pt x="991" y="387"/>
                </a:lnTo>
                <a:lnTo>
                  <a:pt x="903" y="493"/>
                </a:lnTo>
                <a:lnTo>
                  <a:pt x="822" y="604"/>
                </a:lnTo>
                <a:lnTo>
                  <a:pt x="784" y="660"/>
                </a:lnTo>
                <a:lnTo>
                  <a:pt x="747" y="715"/>
                </a:lnTo>
                <a:lnTo>
                  <a:pt x="715" y="771"/>
                </a:lnTo>
                <a:lnTo>
                  <a:pt x="684" y="825"/>
                </a:lnTo>
                <a:lnTo>
                  <a:pt x="657" y="880"/>
                </a:lnTo>
                <a:lnTo>
                  <a:pt x="632" y="932"/>
                </a:lnTo>
                <a:lnTo>
                  <a:pt x="609" y="986"/>
                </a:lnTo>
                <a:lnTo>
                  <a:pt x="590" y="1038"/>
                </a:lnTo>
                <a:lnTo>
                  <a:pt x="551" y="1063"/>
                </a:lnTo>
                <a:lnTo>
                  <a:pt x="507" y="1095"/>
                </a:lnTo>
                <a:lnTo>
                  <a:pt x="469" y="1128"/>
                </a:lnTo>
                <a:lnTo>
                  <a:pt x="463" y="1109"/>
                </a:lnTo>
                <a:lnTo>
                  <a:pt x="455" y="1086"/>
                </a:lnTo>
                <a:lnTo>
                  <a:pt x="446" y="1059"/>
                </a:lnTo>
                <a:lnTo>
                  <a:pt x="434" y="1026"/>
                </a:lnTo>
                <a:lnTo>
                  <a:pt x="415" y="978"/>
                </a:lnTo>
                <a:lnTo>
                  <a:pt x="400" y="938"/>
                </a:lnTo>
                <a:lnTo>
                  <a:pt x="384" y="903"/>
                </a:lnTo>
                <a:lnTo>
                  <a:pt x="371" y="871"/>
                </a:lnTo>
                <a:lnTo>
                  <a:pt x="355" y="842"/>
                </a:lnTo>
                <a:lnTo>
                  <a:pt x="344" y="815"/>
                </a:lnTo>
                <a:lnTo>
                  <a:pt x="330" y="790"/>
                </a:lnTo>
                <a:lnTo>
                  <a:pt x="319" y="771"/>
                </a:lnTo>
                <a:lnTo>
                  <a:pt x="307" y="754"/>
                </a:lnTo>
                <a:lnTo>
                  <a:pt x="284" y="725"/>
                </a:lnTo>
                <a:lnTo>
                  <a:pt x="261" y="704"/>
                </a:lnTo>
                <a:lnTo>
                  <a:pt x="236" y="691"/>
                </a:lnTo>
                <a:lnTo>
                  <a:pt x="211" y="685"/>
                </a:lnTo>
                <a:lnTo>
                  <a:pt x="229" y="669"/>
                </a:lnTo>
                <a:lnTo>
                  <a:pt x="246" y="656"/>
                </a:lnTo>
                <a:lnTo>
                  <a:pt x="261" y="645"/>
                </a:lnTo>
                <a:lnTo>
                  <a:pt x="277" y="637"/>
                </a:lnTo>
                <a:lnTo>
                  <a:pt x="292" y="629"/>
                </a:lnTo>
                <a:lnTo>
                  <a:pt x="305" y="623"/>
                </a:lnTo>
                <a:lnTo>
                  <a:pt x="321" y="621"/>
                </a:lnTo>
                <a:lnTo>
                  <a:pt x="332" y="620"/>
                </a:lnTo>
                <a:lnTo>
                  <a:pt x="352" y="623"/>
                </a:lnTo>
                <a:lnTo>
                  <a:pt x="369" y="633"/>
                </a:lnTo>
                <a:lnTo>
                  <a:pt x="388" y="648"/>
                </a:lnTo>
                <a:lnTo>
                  <a:pt x="407" y="669"/>
                </a:lnTo>
                <a:lnTo>
                  <a:pt x="426" y="696"/>
                </a:lnTo>
                <a:lnTo>
                  <a:pt x="446" y="729"/>
                </a:lnTo>
                <a:lnTo>
                  <a:pt x="467" y="769"/>
                </a:lnTo>
                <a:lnTo>
                  <a:pt x="488" y="813"/>
                </a:lnTo>
                <a:lnTo>
                  <a:pt x="519" y="882"/>
                </a:lnTo>
                <a:lnTo>
                  <a:pt x="576" y="783"/>
                </a:lnTo>
                <a:lnTo>
                  <a:pt x="640" y="685"/>
                </a:lnTo>
                <a:lnTo>
                  <a:pt x="707" y="591"/>
                </a:lnTo>
                <a:lnTo>
                  <a:pt x="778" y="501"/>
                </a:lnTo>
                <a:lnTo>
                  <a:pt x="855" y="410"/>
                </a:lnTo>
                <a:lnTo>
                  <a:pt x="935" y="324"/>
                </a:lnTo>
                <a:lnTo>
                  <a:pt x="1020" y="242"/>
                </a:lnTo>
                <a:lnTo>
                  <a:pt x="1110" y="161"/>
                </a:lnTo>
                <a:lnTo>
                  <a:pt x="83" y="161"/>
                </a:lnTo>
                <a:close/>
                <a:moveTo>
                  <a:pt x="1337" y="0"/>
                </a:moveTo>
                <a:lnTo>
                  <a:pt x="1360" y="46"/>
                </a:lnTo>
                <a:lnTo>
                  <a:pt x="1316" y="79"/>
                </a:lnTo>
                <a:lnTo>
                  <a:pt x="1264" y="119"/>
                </a:lnTo>
                <a:lnTo>
                  <a:pt x="1264" y="1360"/>
                </a:lnTo>
                <a:lnTo>
                  <a:pt x="0" y="1360"/>
                </a:lnTo>
                <a:lnTo>
                  <a:pt x="0" y="77"/>
                </a:lnTo>
                <a:lnTo>
                  <a:pt x="1222" y="77"/>
                </a:lnTo>
                <a:lnTo>
                  <a:pt x="1281" y="35"/>
                </a:lnTo>
                <a:lnTo>
                  <a:pt x="1337" y="0"/>
                </a:lnTo>
                <a:close/>
              </a:path>
            </a:pathLst>
          </a:custGeom>
          <a:solidFill>
            <a:schemeClr val="tx1"/>
          </a:solidFill>
          <a:ln>
            <a:noFill/>
          </a:ln>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ea typeface="微软雅黑" panose="020B0503020204020204" pitchFamily="34" charset="-122"/>
            </a:endParaRPr>
          </a:p>
        </p:txBody>
      </p:sp>
      <p:graphicFrame>
        <p:nvGraphicFramePr>
          <p:cNvPr id="3" name="表格 2"/>
          <p:cNvGraphicFramePr/>
          <p:nvPr>
            <p:custDataLst>
              <p:tags r:id="rId2"/>
            </p:custDataLst>
          </p:nvPr>
        </p:nvGraphicFramePr>
        <p:xfrm>
          <a:off x="889000" y="2399665"/>
          <a:ext cx="10073640" cy="3657600"/>
        </p:xfrm>
        <a:graphic>
          <a:graphicData uri="http://schemas.openxmlformats.org/drawingml/2006/table">
            <a:tbl>
              <a:tblPr firstRow="1" bandRow="1">
                <a:tableStyleId>{5C22544A-7EE6-4342-B048-85BDC9FD1C3A}</a:tableStyleId>
              </a:tblPr>
              <a:tblGrid>
                <a:gridCol w="3989070"/>
                <a:gridCol w="6084570"/>
              </a:tblGrid>
              <a:tr h="381000">
                <a:tc>
                  <a:txBody>
                    <a:bodyPr/>
                    <a:p>
                      <a:pPr>
                        <a:buNone/>
                      </a:pPr>
                      <a:r>
                        <a:rPr lang="zh-CN" altLang="en-US" sz="2000" b="1">
                          <a:latin typeface="微软雅黑" panose="020B0503020204020204" pitchFamily="34" charset="-122"/>
                          <a:ea typeface="微软雅黑" panose="020B0503020204020204" pitchFamily="34" charset="-122"/>
                        </a:rPr>
                        <a:t>方法</a:t>
                      </a:r>
                      <a:endParaRPr lang="zh-CN" altLang="en-US" sz="2000" b="1">
                        <a:latin typeface="微软雅黑" panose="020B0503020204020204" pitchFamily="34" charset="-122"/>
                        <a:ea typeface="微软雅黑" panose="020B0503020204020204" pitchFamily="34" charset="-122"/>
                      </a:endParaRPr>
                    </a:p>
                  </a:txBody>
                  <a:tcPr marT="71755" marB="71755"/>
                </a:tc>
                <a:tc>
                  <a:txBody>
                    <a:bodyPr/>
                    <a:p>
                      <a:pPr>
                        <a:buNone/>
                      </a:pPr>
                      <a:r>
                        <a:rPr lang="zh-CN" altLang="en-US" sz="2000" b="1">
                          <a:latin typeface="微软雅黑" panose="020B0503020204020204" pitchFamily="34" charset="-122"/>
                          <a:ea typeface="微软雅黑" panose="020B0503020204020204" pitchFamily="34" charset="-122"/>
                        </a:rPr>
                        <a:t>解释</a:t>
                      </a:r>
                      <a:endParaRPr lang="zh-CN" altLang="en-US" sz="2000" b="1">
                        <a:latin typeface="微软雅黑" panose="020B0503020204020204" pitchFamily="34" charset="-122"/>
                        <a:ea typeface="微软雅黑" panose="020B0503020204020204" pitchFamily="34" charset="-122"/>
                      </a:endParaRPr>
                    </a:p>
                  </a:txBody>
                  <a:tcPr marT="71755" marB="71755"/>
                </a:tc>
              </a:tr>
              <a:tr h="417830">
                <a:tc>
                  <a:txBody>
                    <a:bodyPr/>
                    <a:p>
                      <a:pPr>
                        <a:buNone/>
                      </a:pPr>
                      <a:r>
                        <a:rPr lang="zh-CN" altLang="en-US" sz="1800"/>
                        <a:t>requests.request()</a:t>
                      </a:r>
                      <a:endParaRPr lang="zh-CN" altLang="en-US" sz="1800"/>
                    </a:p>
                  </a:txBody>
                  <a:tcPr marT="71755" marB="71755"/>
                </a:tc>
                <a:tc>
                  <a:txBody>
                    <a:bodyPr/>
                    <a:p>
                      <a:pPr>
                        <a:buNone/>
                      </a:pPr>
                      <a:r>
                        <a:rPr lang="zh-CN" altLang="en-US" sz="1800"/>
                        <a:t>构造一个请求，支持以下各种方法</a:t>
                      </a:r>
                      <a:endParaRPr lang="zh-CN" altLang="en-US" sz="1800"/>
                    </a:p>
                  </a:txBody>
                  <a:tcPr marT="71755" marB="71755"/>
                </a:tc>
              </a:tr>
              <a:tr h="381000">
                <a:tc>
                  <a:txBody>
                    <a:bodyPr/>
                    <a:p>
                      <a:pPr>
                        <a:buNone/>
                      </a:pPr>
                      <a:r>
                        <a:rPr lang="zh-CN" altLang="en-US" sz="1800"/>
                        <a:t>requests.get()</a:t>
                      </a:r>
                      <a:endParaRPr lang="zh-CN" altLang="en-US" sz="1800"/>
                    </a:p>
                  </a:txBody>
                  <a:tcPr marT="71755" marB="71755"/>
                </a:tc>
                <a:tc>
                  <a:txBody>
                    <a:bodyPr/>
                    <a:p>
                      <a:pPr>
                        <a:buNone/>
                      </a:pPr>
                      <a:r>
                        <a:rPr lang="zh-CN" altLang="en-US" sz="1800"/>
                        <a:t>获取html的主要方法</a:t>
                      </a:r>
                      <a:endParaRPr lang="zh-CN" altLang="en-US" sz="1800"/>
                    </a:p>
                  </a:txBody>
                  <a:tcPr marT="71755" marB="71755"/>
                </a:tc>
              </a:tr>
              <a:tr h="381000">
                <a:tc>
                  <a:txBody>
                    <a:bodyPr/>
                    <a:p>
                      <a:pPr>
                        <a:buNone/>
                      </a:pPr>
                      <a:r>
                        <a:rPr lang="zh-CN" altLang="en-US" sz="1800"/>
                        <a:t>requests.head()</a:t>
                      </a:r>
                      <a:endParaRPr lang="zh-CN" altLang="en-US" sz="1800"/>
                    </a:p>
                  </a:txBody>
                  <a:tcPr marT="71755" marB="71755"/>
                </a:tc>
                <a:tc>
                  <a:txBody>
                    <a:bodyPr/>
                    <a:p>
                      <a:pPr>
                        <a:buNone/>
                      </a:pPr>
                      <a:r>
                        <a:rPr lang="zh-CN" altLang="en-US" sz="1800"/>
                        <a:t>获取html头部信息的主要方法</a:t>
                      </a:r>
                      <a:endParaRPr lang="zh-CN" altLang="en-US" sz="1800"/>
                    </a:p>
                  </a:txBody>
                  <a:tcPr marT="71755" marB="71755"/>
                </a:tc>
              </a:tr>
              <a:tr h="381000">
                <a:tc>
                  <a:txBody>
                    <a:bodyPr/>
                    <a:p>
                      <a:pPr>
                        <a:buNone/>
                      </a:pPr>
                      <a:r>
                        <a:rPr lang="zh-CN" altLang="en-US" sz="1800"/>
                        <a:t>requests.post()</a:t>
                      </a:r>
                      <a:endParaRPr lang="zh-CN" altLang="en-US" sz="1800"/>
                    </a:p>
                  </a:txBody>
                  <a:tcPr marT="71755" marB="71755"/>
                </a:tc>
                <a:tc>
                  <a:txBody>
                    <a:bodyPr/>
                    <a:p>
                      <a:pPr>
                        <a:buNone/>
                      </a:pPr>
                      <a:r>
                        <a:rPr lang="zh-CN" altLang="en-US" sz="1800"/>
                        <a:t>向html网页提交post请求的方法</a:t>
                      </a:r>
                      <a:endParaRPr lang="zh-CN" altLang="en-US" sz="1800"/>
                    </a:p>
                  </a:txBody>
                  <a:tcPr marT="71755" marB="71755"/>
                </a:tc>
              </a:tr>
              <a:tr h="381000">
                <a:tc>
                  <a:txBody>
                    <a:bodyPr/>
                    <a:p>
                      <a:pPr>
                        <a:buNone/>
                      </a:pPr>
                      <a:r>
                        <a:rPr lang="zh-CN" altLang="en-US" sz="1800"/>
                        <a:t>requests.put()</a:t>
                      </a:r>
                      <a:endParaRPr lang="zh-CN" altLang="en-US" sz="1800"/>
                    </a:p>
                  </a:txBody>
                  <a:tcPr marT="71755" marB="71755"/>
                </a:tc>
                <a:tc>
                  <a:txBody>
                    <a:bodyPr/>
                    <a:p>
                      <a:pPr>
                        <a:buNone/>
                      </a:pPr>
                      <a:r>
                        <a:rPr lang="zh-CN" altLang="en-US" sz="1800"/>
                        <a:t>向html网页提交put请求的方法</a:t>
                      </a:r>
                      <a:endParaRPr lang="zh-CN" altLang="en-US" sz="1800"/>
                    </a:p>
                  </a:txBody>
                  <a:tcPr marT="71755" marB="71755"/>
                </a:tc>
              </a:tr>
              <a:tr h="381000">
                <a:tc>
                  <a:txBody>
                    <a:bodyPr/>
                    <a:p>
                      <a:pPr>
                        <a:buNone/>
                      </a:pPr>
                      <a:r>
                        <a:rPr lang="zh-CN" altLang="en-US" sz="1800"/>
                        <a:t>requests.patch()</a:t>
                      </a:r>
                      <a:endParaRPr lang="zh-CN" altLang="en-US" sz="1800"/>
                    </a:p>
                  </a:txBody>
                  <a:tcPr marT="71755" marB="71755"/>
                </a:tc>
                <a:tc>
                  <a:txBody>
                    <a:bodyPr/>
                    <a:p>
                      <a:pPr>
                        <a:buNone/>
                      </a:pPr>
                      <a:r>
                        <a:rPr lang="zh-CN" altLang="en-US" sz="1800"/>
                        <a:t>向html提交局部修改的请求</a:t>
                      </a:r>
                      <a:endParaRPr lang="zh-CN" altLang="en-US" sz="1800"/>
                    </a:p>
                  </a:txBody>
                  <a:tcPr marT="71755" marB="71755"/>
                </a:tc>
              </a:tr>
              <a:tr h="0">
                <a:tc>
                  <a:txBody>
                    <a:bodyPr/>
                    <a:p>
                      <a:pPr>
                        <a:buNone/>
                      </a:pPr>
                      <a:r>
                        <a:rPr lang="zh-CN" altLang="en-US" sz="1800"/>
                        <a:t>requests.delete()</a:t>
                      </a:r>
                      <a:endParaRPr lang="zh-CN" altLang="en-US" sz="1800"/>
                    </a:p>
                  </a:txBody>
                  <a:tcPr marT="71755" marB="71755"/>
                </a:tc>
                <a:tc>
                  <a:txBody>
                    <a:bodyPr/>
                    <a:p>
                      <a:pPr>
                        <a:buNone/>
                      </a:pPr>
                      <a:r>
                        <a:rPr lang="zh-CN" altLang="en-US" sz="1800"/>
                        <a:t>向html提交删除请求</a:t>
                      </a:r>
                      <a:endParaRPr lang="zh-CN" altLang="en-US" sz="1800"/>
                    </a:p>
                  </a:txBody>
                  <a:tcPr marT="71755" marB="71755"/>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66700" y="1620520"/>
            <a:ext cx="8793480" cy="3876675"/>
          </a:xfrm>
          <a:prstGeom prst="rect">
            <a:avLst/>
          </a:prstGeom>
        </p:spPr>
        <p:txBody>
          <a:bodyPr wrap="square">
            <a:spAutoFit/>
          </a:bodyPr>
          <a:lstStyle/>
          <a:p>
            <a:pPr>
              <a:lnSpc>
                <a:spcPct val="150000"/>
              </a:lnSpc>
            </a:pPr>
            <a:r>
              <a:rPr sz="1800" dirty="0">
                <a:latin typeface="微软雅黑" panose="020B0503020204020204" pitchFamily="34" charset="-122"/>
                <a:ea typeface="微软雅黑" panose="020B0503020204020204" pitchFamily="34" charset="-122"/>
                <a:cs typeface="微软雅黑" panose="020B0503020204020204" pitchFamily="34" charset="-122"/>
              </a:rPr>
              <a:t>requests.get()</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800" dirty="0">
                <a:latin typeface="微软雅黑" panose="020B0503020204020204" pitchFamily="34" charset="-122"/>
                <a:ea typeface="微软雅黑" panose="020B0503020204020204" pitchFamily="34" charset="-122"/>
                <a:cs typeface="微软雅黑" panose="020B0503020204020204" pitchFamily="34" charset="-122"/>
              </a:rPr>
              <a:t>这个方法是我们平时最常用的方法之一，通过这个方法我们可以了解到其</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800" dirty="0">
                <a:latin typeface="微软雅黑" panose="020B0503020204020204" pitchFamily="34" charset="-122"/>
                <a:ea typeface="微软雅黑" panose="020B0503020204020204" pitchFamily="34" charset="-122"/>
                <a:cs typeface="微软雅黑" panose="020B0503020204020204" pitchFamily="34" charset="-122"/>
              </a:rPr>
              <a:t>他的方法，所以我们详细介绍这个方法。 </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800" dirty="0">
                <a:latin typeface="微软雅黑" panose="020B0503020204020204" pitchFamily="34" charset="-122"/>
                <a:ea typeface="微软雅黑" panose="020B0503020204020204" pitchFamily="34" charset="-122"/>
                <a:cs typeface="微软雅黑" panose="020B0503020204020204" pitchFamily="34" charset="-122"/>
              </a:rPr>
              <a:t>具体参数是：</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r=requests.get(url,params,**kwargs)</a:t>
            </a:r>
            <a:endParaRPr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sz="2000" b="1" dirty="0">
                <a:latin typeface="微软雅黑" panose="020B0503020204020204" pitchFamily="34" charset="-122"/>
                <a:ea typeface="微软雅黑" panose="020B0503020204020204" pitchFamily="34" charset="-122"/>
                <a:cs typeface="微软雅黑" panose="020B0503020204020204" pitchFamily="34" charset="-122"/>
              </a:rPr>
              <a:t>· </a:t>
            </a:r>
            <a:r>
              <a:rPr sz="1800" dirty="0">
                <a:latin typeface="微软雅黑" panose="020B0503020204020204" pitchFamily="34" charset="-122"/>
                <a:ea typeface="微软雅黑" panose="020B0503020204020204" pitchFamily="34" charset="-122"/>
                <a:cs typeface="微软雅黑" panose="020B0503020204020204" pitchFamily="34" charset="-122"/>
              </a:rPr>
              <a:t>url: 需要爬取的网站地址。</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dirty="0">
                <a:latin typeface="微软雅黑" panose="020B0503020204020204" pitchFamily="34" charset="-122"/>
                <a:ea typeface="微软雅黑" panose="020B0503020204020204" pitchFamily="34" charset="-122"/>
                <a:cs typeface="微软雅黑" panose="020B0503020204020204" pitchFamily="34" charset="-122"/>
              </a:rPr>
              <a:t>params: 翻译过来就是参数， url中的额外参数，字典或者字节流格式，可选。</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50000"/>
              </a:lnSpc>
            </a:pPr>
            <a:r>
              <a:rPr lang="en-US" sz="18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dirty="0">
                <a:latin typeface="微软雅黑" panose="020B0503020204020204" pitchFamily="34" charset="-122"/>
                <a:ea typeface="微软雅黑" panose="020B0503020204020204" pitchFamily="34" charset="-122"/>
                <a:cs typeface="微软雅黑" panose="020B0503020204020204" pitchFamily="34" charset="-122"/>
              </a:rPr>
              <a:t>**kwargs : 12个控制访问的参数</a:t>
            </a:r>
            <a:endParaRPr sz="1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如何使用</a:t>
            </a:r>
            <a:r>
              <a:rPr altLang="zh-CN">
                <a:ea typeface="微软雅黑" panose="020B0503020204020204" pitchFamily="34" charset="-122"/>
                <a:sym typeface="+mn-ea"/>
              </a:rPr>
              <a:t>requests</a:t>
            </a:r>
            <a:endParaRPr altLang="zh-CN">
              <a:ea typeface="微软雅黑" panose="020B0503020204020204" pitchFamily="34" charset="-122"/>
            </a:endParaRPr>
          </a:p>
        </p:txBody>
      </p:sp>
      <p:sp>
        <p:nvSpPr>
          <p:cNvPr id="15" name="矩形 14"/>
          <p:cNvSpPr/>
          <p:nvPr/>
        </p:nvSpPr>
        <p:spPr>
          <a:xfrm flipV="1">
            <a:off x="16828" y="1371600"/>
            <a:ext cx="12188825" cy="16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flipV="1">
            <a:off x="7747" y="6080760"/>
            <a:ext cx="11743881" cy="16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947978" y="1080391"/>
            <a:ext cx="3803904" cy="2537204"/>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62267" y="252122"/>
            <a:ext cx="11076268" cy="521208"/>
          </a:xfrm>
        </p:spPr>
        <p:txBody>
          <a:bodyPr/>
          <a:lstStyle/>
          <a:p>
            <a:r>
              <a:rPr altLang="zh-CN" dirty="0">
                <a:ea typeface="微软雅黑" panose="020B0503020204020204" pitchFamily="34" charset="-122"/>
              </a:rPr>
              <a:t>requests</a:t>
            </a:r>
            <a:r>
              <a:rPr lang="zh-CN" altLang="en-US" dirty="0">
                <a:ea typeface="微软雅黑" panose="020B0503020204020204" pitchFamily="34" charset="-122"/>
              </a:rPr>
              <a:t>简单的使用</a:t>
            </a:r>
            <a:r>
              <a:rPr lang="zh-CN" altLang="en-US" dirty="0">
                <a:ea typeface="微软雅黑" panose="020B0503020204020204" pitchFamily="34" charset="-122"/>
              </a:rPr>
              <a:t>步骤</a:t>
            </a:r>
            <a:endParaRPr lang="zh-CN" altLang="en-US" dirty="0">
              <a:ea typeface="微软雅黑" panose="020B0503020204020204" pitchFamily="34" charset="-122"/>
            </a:endParaRPr>
          </a:p>
        </p:txBody>
      </p:sp>
      <p:sp>
        <p:nvSpPr>
          <p:cNvPr id="7" name="矩形 6"/>
          <p:cNvSpPr/>
          <p:nvPr/>
        </p:nvSpPr>
        <p:spPr>
          <a:xfrm>
            <a:off x="1185069" y="1897400"/>
            <a:ext cx="1481659" cy="707886"/>
          </a:xfrm>
          <a:prstGeom prst="rect">
            <a:avLst/>
          </a:prstGeom>
          <a:solidFill>
            <a:srgbClr val="E2231A"/>
          </a:solidFill>
        </p:spPr>
        <p:txBody>
          <a:bodyPr wrap="square">
            <a:spAutoFit/>
          </a:bodyPr>
          <a:lstStyle/>
          <a:p>
            <a:r>
              <a:rPr lang="zh-CN" altLang="en-US" sz="4000" dirty="0">
                <a:solidFill>
                  <a:schemeClr val="bg1"/>
                </a:solidFill>
                <a:ea typeface="微软雅黑" panose="020B0503020204020204" pitchFamily="34" charset="-122"/>
              </a:rPr>
              <a:t>步  骤</a:t>
            </a:r>
            <a:endParaRPr lang="en-US" altLang="zh-CN" sz="4000" dirty="0">
              <a:solidFill>
                <a:schemeClr val="bg1"/>
              </a:solidFill>
              <a:ea typeface="微软雅黑" panose="020B0503020204020204" pitchFamily="34" charset="-122"/>
            </a:endParaRPr>
          </a:p>
        </p:txBody>
      </p:sp>
      <p:cxnSp>
        <p:nvCxnSpPr>
          <p:cNvPr id="6" name="直接连接符 5"/>
          <p:cNvCxnSpPr/>
          <p:nvPr/>
        </p:nvCxnSpPr>
        <p:spPr>
          <a:xfrm>
            <a:off x="654685" y="2917190"/>
            <a:ext cx="2543175" cy="0"/>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sp>
        <p:nvSpPr>
          <p:cNvPr id="13" name="MH_Other_5"/>
          <p:cNvSpPr/>
          <p:nvPr>
            <p:custDataLst>
              <p:tags r:id="rId1"/>
            </p:custDataLst>
          </p:nvPr>
        </p:nvSpPr>
        <p:spPr>
          <a:xfrm>
            <a:off x="4586605" y="3423285"/>
            <a:ext cx="757555" cy="829945"/>
          </a:xfrm>
          <a:custGeom>
            <a:avLst/>
            <a:gdLst>
              <a:gd name="connsiteX0" fmla="*/ 0 w 865699"/>
              <a:gd name="connsiteY0" fmla="*/ 0 h 865700"/>
              <a:gd name="connsiteX1" fmla="*/ 865699 w 865699"/>
              <a:gd name="connsiteY1" fmla="*/ 0 h 865700"/>
              <a:gd name="connsiteX2" fmla="*/ 0 w 865699"/>
              <a:gd name="connsiteY2" fmla="*/ 865700 h 865700"/>
            </a:gdLst>
            <a:ahLst/>
            <a:cxnLst>
              <a:cxn ang="0">
                <a:pos x="connsiteX0" y="connsiteY0"/>
              </a:cxn>
              <a:cxn ang="0">
                <a:pos x="connsiteX1" y="connsiteY1"/>
              </a:cxn>
              <a:cxn ang="0">
                <a:pos x="connsiteX2" y="connsiteY2"/>
              </a:cxn>
            </a:cxnLst>
            <a:rect l="l" t="t" r="r" b="b"/>
            <a:pathLst>
              <a:path w="865699" h="865700">
                <a:moveTo>
                  <a:pt x="0" y="0"/>
                </a:moveTo>
                <a:lnTo>
                  <a:pt x="865699" y="0"/>
                </a:lnTo>
                <a:lnTo>
                  <a:pt x="0" y="865700"/>
                </a:lnTo>
                <a:close/>
              </a:path>
            </a:pathLst>
          </a:cu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88000" bIns="468000" anchor="ctr"/>
          <a:lstStyle/>
          <a:p>
            <a:pPr algn="ctr">
              <a:defRPr/>
            </a:pPr>
            <a:r>
              <a:rPr lang="en-US" altLang="zh-CN" dirty="0">
                <a:solidFill>
                  <a:srgbClr val="FFFFFF"/>
                </a:solidFill>
                <a:ea typeface="微软雅黑" panose="020B0503020204020204" pitchFamily="34" charset="-122"/>
              </a:rPr>
              <a:t>3</a:t>
            </a:r>
            <a:endParaRPr lang="zh-CN" altLang="en-US" dirty="0">
              <a:solidFill>
                <a:srgbClr val="FFFFFF"/>
              </a:solidFill>
              <a:ea typeface="微软雅黑" panose="020B0503020204020204" pitchFamily="34" charset="-122"/>
            </a:endParaRPr>
          </a:p>
        </p:txBody>
      </p:sp>
      <p:sp>
        <p:nvSpPr>
          <p:cNvPr id="14" name="MH_Other_6"/>
          <p:cNvSpPr/>
          <p:nvPr>
            <p:custDataLst>
              <p:tags r:id="rId2"/>
            </p:custDataLst>
          </p:nvPr>
        </p:nvSpPr>
        <p:spPr>
          <a:xfrm>
            <a:off x="3828415" y="4180840"/>
            <a:ext cx="757555" cy="831850"/>
          </a:xfrm>
          <a:custGeom>
            <a:avLst/>
            <a:gdLst>
              <a:gd name="connsiteX0" fmla="*/ 0 w 865699"/>
              <a:gd name="connsiteY0" fmla="*/ 0 h 865699"/>
              <a:gd name="connsiteX1" fmla="*/ 865699 w 865699"/>
              <a:gd name="connsiteY1" fmla="*/ 0 h 865699"/>
              <a:gd name="connsiteX2" fmla="*/ 0 w 865699"/>
              <a:gd name="connsiteY2" fmla="*/ 865699 h 865699"/>
            </a:gdLst>
            <a:ahLst/>
            <a:cxnLst>
              <a:cxn ang="0">
                <a:pos x="connsiteX0" y="connsiteY0"/>
              </a:cxn>
              <a:cxn ang="0">
                <a:pos x="connsiteX1" y="connsiteY1"/>
              </a:cxn>
              <a:cxn ang="0">
                <a:pos x="connsiteX2" y="connsiteY2"/>
              </a:cxn>
            </a:cxnLst>
            <a:rect l="l" t="t" r="r" b="b"/>
            <a:pathLst>
              <a:path w="865699" h="865699">
                <a:moveTo>
                  <a:pt x="0" y="0"/>
                </a:moveTo>
                <a:lnTo>
                  <a:pt x="865699" y="0"/>
                </a:lnTo>
                <a:lnTo>
                  <a:pt x="0" y="865699"/>
                </a:lnTo>
                <a:close/>
              </a:path>
            </a:pathLst>
          </a:cu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88000" bIns="468000" anchor="ctr"/>
          <a:lstStyle/>
          <a:p>
            <a:pPr algn="ctr">
              <a:defRPr/>
            </a:pPr>
            <a:r>
              <a:rPr lang="en-US" altLang="zh-CN" dirty="0">
                <a:solidFill>
                  <a:srgbClr val="FFFFFF"/>
                </a:solidFill>
                <a:ea typeface="微软雅黑" panose="020B0503020204020204" pitchFamily="34" charset="-122"/>
              </a:rPr>
              <a:t>4</a:t>
            </a:r>
            <a:endParaRPr lang="zh-CN" altLang="en-US" dirty="0">
              <a:solidFill>
                <a:srgbClr val="FFFFFF"/>
              </a:solidFill>
              <a:ea typeface="微软雅黑" panose="020B0503020204020204" pitchFamily="34" charset="-122"/>
            </a:endParaRPr>
          </a:p>
        </p:txBody>
      </p:sp>
      <p:sp>
        <p:nvSpPr>
          <p:cNvPr id="19" name="MH_SubTitle_4"/>
          <p:cNvSpPr txBox="1"/>
          <p:nvPr>
            <p:custDataLst>
              <p:tags r:id="rId3"/>
            </p:custDataLst>
          </p:nvPr>
        </p:nvSpPr>
        <p:spPr bwMode="auto">
          <a:xfrm>
            <a:off x="5067300" y="3766820"/>
            <a:ext cx="651256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sz="2000">
                <a:ea typeface="微软雅黑" panose="020B0503020204020204" pitchFamily="34" charset="-122"/>
              </a:rPr>
              <a:t>获取响应数据</a:t>
            </a:r>
            <a:r>
              <a:rPr lang="zh-CN" altLang="en-US" sz="2000" dirty="0">
                <a:ea typeface="微软雅黑" panose="020B0503020204020204" pitchFamily="34" charset="-122"/>
              </a:rPr>
              <a:t>；</a:t>
            </a:r>
            <a:endParaRPr lang="zh-CN" altLang="en-US" sz="2000" dirty="0">
              <a:ea typeface="微软雅黑" panose="020B0503020204020204" pitchFamily="34" charset="-122"/>
            </a:endParaRPr>
          </a:p>
          <a:p>
            <a:r>
              <a:rPr lang="zh-CN" altLang="en-US" sz="1400" dirty="0">
                <a:ea typeface="微软雅黑" panose="020B0503020204020204" pitchFamily="34" charset="-122"/>
              </a:rPr>
              <a:t>通过调用响应对象的text属性，返回响应对象中存储的字符串形式的响应数据（页面源码数据）</a:t>
            </a:r>
            <a:endParaRPr lang="zh-CN" altLang="en-US" sz="1400" dirty="0">
              <a:ea typeface="微软雅黑" panose="020B0503020204020204" pitchFamily="34" charset="-122"/>
            </a:endParaRPr>
          </a:p>
        </p:txBody>
      </p:sp>
      <p:sp>
        <p:nvSpPr>
          <p:cNvPr id="20" name="MH_SubTitle_3"/>
          <p:cNvSpPr txBox="1"/>
          <p:nvPr>
            <p:custDataLst>
              <p:tags r:id="rId4"/>
            </p:custDataLst>
          </p:nvPr>
        </p:nvSpPr>
        <p:spPr bwMode="auto">
          <a:xfrm>
            <a:off x="4308475" y="4377055"/>
            <a:ext cx="3075940"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sz="2000">
                <a:ea typeface="微软雅黑" panose="020B0503020204020204" pitchFamily="34" charset="-122"/>
              </a:rPr>
              <a:t>持久化存储</a:t>
            </a:r>
            <a:r>
              <a:rPr lang="zh-CN" altLang="en-US" sz="2000" dirty="0">
                <a:ea typeface="微软雅黑" panose="020B0503020204020204" pitchFamily="34" charset="-122"/>
              </a:rPr>
              <a:t>；</a:t>
            </a:r>
            <a:endParaRPr lang="zh-CN" altLang="en-US" sz="2000" dirty="0">
              <a:ea typeface="微软雅黑" panose="020B0503020204020204" pitchFamily="34" charset="-122"/>
            </a:endParaRPr>
          </a:p>
        </p:txBody>
      </p:sp>
      <p:sp>
        <p:nvSpPr>
          <p:cNvPr id="27" name="MH_Other_5"/>
          <p:cNvSpPr/>
          <p:nvPr>
            <p:custDataLst>
              <p:tags r:id="rId5"/>
            </p:custDataLst>
          </p:nvPr>
        </p:nvSpPr>
        <p:spPr>
          <a:xfrm>
            <a:off x="5327015" y="2681605"/>
            <a:ext cx="757555" cy="829945"/>
          </a:xfrm>
          <a:custGeom>
            <a:avLst/>
            <a:gdLst>
              <a:gd name="connsiteX0" fmla="*/ 0 w 865699"/>
              <a:gd name="connsiteY0" fmla="*/ 0 h 865700"/>
              <a:gd name="connsiteX1" fmla="*/ 865699 w 865699"/>
              <a:gd name="connsiteY1" fmla="*/ 0 h 865700"/>
              <a:gd name="connsiteX2" fmla="*/ 0 w 865699"/>
              <a:gd name="connsiteY2" fmla="*/ 865700 h 865700"/>
            </a:gdLst>
            <a:ahLst/>
            <a:cxnLst>
              <a:cxn ang="0">
                <a:pos x="connsiteX0" y="connsiteY0"/>
              </a:cxn>
              <a:cxn ang="0">
                <a:pos x="connsiteX1" y="connsiteY1"/>
              </a:cxn>
              <a:cxn ang="0">
                <a:pos x="connsiteX2" y="connsiteY2"/>
              </a:cxn>
            </a:cxnLst>
            <a:rect l="l" t="t" r="r" b="b"/>
            <a:pathLst>
              <a:path w="865699" h="865700">
                <a:moveTo>
                  <a:pt x="0" y="0"/>
                </a:moveTo>
                <a:lnTo>
                  <a:pt x="865699" y="0"/>
                </a:lnTo>
                <a:lnTo>
                  <a:pt x="0" y="865700"/>
                </a:lnTo>
                <a:close/>
              </a:path>
            </a:pathLst>
          </a:cu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88000" bIns="468000" anchor="ctr"/>
          <a:lstStyle/>
          <a:p>
            <a:pPr algn="ctr">
              <a:defRPr/>
            </a:pPr>
            <a:r>
              <a:rPr lang="en-US" altLang="zh-CN" dirty="0">
                <a:solidFill>
                  <a:srgbClr val="FFFFFF"/>
                </a:solidFill>
                <a:ea typeface="微软雅黑" panose="020B0503020204020204" pitchFamily="34" charset="-122"/>
              </a:rPr>
              <a:t>2</a:t>
            </a:r>
            <a:endParaRPr lang="zh-CN" altLang="en-US" dirty="0">
              <a:solidFill>
                <a:srgbClr val="FFFFFF"/>
              </a:solidFill>
              <a:ea typeface="微软雅黑" panose="020B0503020204020204" pitchFamily="34" charset="-122"/>
            </a:endParaRPr>
          </a:p>
        </p:txBody>
      </p:sp>
      <p:sp>
        <p:nvSpPr>
          <p:cNvPr id="28" name="MH_SubTitle_4"/>
          <p:cNvSpPr txBox="1"/>
          <p:nvPr>
            <p:custDataLst>
              <p:tags r:id="rId6"/>
            </p:custDataLst>
          </p:nvPr>
        </p:nvSpPr>
        <p:spPr bwMode="auto">
          <a:xfrm>
            <a:off x="5817870" y="2858135"/>
            <a:ext cx="5783580" cy="819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sz="2000">
                <a:ea typeface="微软雅黑" panose="020B0503020204020204" pitchFamily="34" charset="-122"/>
              </a:rPr>
              <a:t>发起请求</a:t>
            </a:r>
            <a:r>
              <a:rPr lang="zh-CN" altLang="en-US" sz="2000" dirty="0">
                <a:ea typeface="微软雅黑" panose="020B0503020204020204" pitchFamily="34" charset="-122"/>
              </a:rPr>
              <a:t>；</a:t>
            </a:r>
            <a:endParaRPr lang="zh-CN" altLang="en-US" sz="2000" dirty="0">
              <a:ea typeface="微软雅黑" panose="020B0503020204020204" pitchFamily="34" charset="-122"/>
            </a:endParaRPr>
          </a:p>
          <a:p>
            <a:r>
              <a:rPr lang="zh-CN" altLang="en-US" sz="1400" dirty="0">
                <a:ea typeface="微软雅黑" panose="020B0503020204020204" pitchFamily="34" charset="-122"/>
              </a:rPr>
              <a:t>使用get方法发起get请求，该方法会返回一个响应对象。参数url表示请求对应的url</a:t>
            </a:r>
            <a:endParaRPr lang="zh-CN" altLang="en-US" sz="1400" dirty="0">
              <a:ea typeface="微软雅黑" panose="020B0503020204020204" pitchFamily="34" charset="-122"/>
            </a:endParaRPr>
          </a:p>
        </p:txBody>
      </p:sp>
      <p:sp>
        <p:nvSpPr>
          <p:cNvPr id="30" name="MH_Other_5"/>
          <p:cNvSpPr/>
          <p:nvPr>
            <p:custDataLst>
              <p:tags r:id="rId7"/>
            </p:custDataLst>
          </p:nvPr>
        </p:nvSpPr>
        <p:spPr>
          <a:xfrm>
            <a:off x="6084570" y="1939925"/>
            <a:ext cx="757555" cy="829945"/>
          </a:xfrm>
          <a:custGeom>
            <a:avLst/>
            <a:gdLst>
              <a:gd name="connsiteX0" fmla="*/ 0 w 865699"/>
              <a:gd name="connsiteY0" fmla="*/ 0 h 865700"/>
              <a:gd name="connsiteX1" fmla="*/ 865699 w 865699"/>
              <a:gd name="connsiteY1" fmla="*/ 0 h 865700"/>
              <a:gd name="connsiteX2" fmla="*/ 0 w 865699"/>
              <a:gd name="connsiteY2" fmla="*/ 865700 h 865700"/>
            </a:gdLst>
            <a:ahLst/>
            <a:cxnLst>
              <a:cxn ang="0">
                <a:pos x="connsiteX0" y="connsiteY0"/>
              </a:cxn>
              <a:cxn ang="0">
                <a:pos x="connsiteX1" y="connsiteY1"/>
              </a:cxn>
              <a:cxn ang="0">
                <a:pos x="connsiteX2" y="connsiteY2"/>
              </a:cxn>
            </a:cxnLst>
            <a:rect l="l" t="t" r="r" b="b"/>
            <a:pathLst>
              <a:path w="865699" h="865700">
                <a:moveTo>
                  <a:pt x="0" y="0"/>
                </a:moveTo>
                <a:lnTo>
                  <a:pt x="865699" y="0"/>
                </a:lnTo>
                <a:lnTo>
                  <a:pt x="0" y="865700"/>
                </a:lnTo>
                <a:close/>
              </a:path>
            </a:pathLst>
          </a:cu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288000" bIns="468000" anchor="ctr"/>
          <a:lstStyle/>
          <a:p>
            <a:pPr algn="ctr">
              <a:defRPr/>
            </a:pPr>
            <a:r>
              <a:rPr lang="en-US" altLang="zh-CN" dirty="0">
                <a:solidFill>
                  <a:srgbClr val="FFFFFF"/>
                </a:solidFill>
                <a:ea typeface="微软雅黑" panose="020B0503020204020204" pitchFamily="34" charset="-122"/>
              </a:rPr>
              <a:t>1</a:t>
            </a:r>
            <a:endParaRPr lang="zh-CN" altLang="en-US" dirty="0">
              <a:solidFill>
                <a:srgbClr val="FFFFFF"/>
              </a:solidFill>
              <a:ea typeface="微软雅黑" panose="020B0503020204020204" pitchFamily="34" charset="-122"/>
            </a:endParaRPr>
          </a:p>
        </p:txBody>
      </p:sp>
      <p:sp>
        <p:nvSpPr>
          <p:cNvPr id="31" name="MH_SubTitle_4"/>
          <p:cNvSpPr txBox="1"/>
          <p:nvPr>
            <p:custDataLst>
              <p:tags r:id="rId8"/>
            </p:custDataLst>
          </p:nvPr>
        </p:nvSpPr>
        <p:spPr bwMode="auto">
          <a:xfrm>
            <a:off x="6583680" y="2115820"/>
            <a:ext cx="3132455" cy="607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sz="2000">
                <a:ea typeface="微软雅黑" panose="020B0503020204020204" pitchFamily="34" charset="-122"/>
              </a:rPr>
              <a:t>指定url</a:t>
            </a:r>
            <a:r>
              <a:rPr lang="zh-CN" altLang="en-US" sz="2000" dirty="0">
                <a:ea typeface="微软雅黑" panose="020B0503020204020204" pitchFamily="34" charset="-122"/>
              </a:rPr>
              <a:t>；</a:t>
            </a:r>
            <a:endParaRPr lang="en-US" altLang="zh-CN" sz="2000" dirty="0">
              <a:ea typeface="微软雅黑" panose="020B0503020204020204" pitchFamily="34" charset="-122"/>
            </a:endParaRPr>
          </a:p>
        </p:txBody>
      </p:sp>
      <p:sp>
        <p:nvSpPr>
          <p:cNvPr id="32" name="KSO_Shape"/>
          <p:cNvSpPr/>
          <p:nvPr/>
        </p:nvSpPr>
        <p:spPr bwMode="auto">
          <a:xfrm>
            <a:off x="853828" y="3269146"/>
            <a:ext cx="1800225" cy="1724025"/>
          </a:xfrm>
          <a:custGeom>
            <a:avLst/>
            <a:gdLst>
              <a:gd name="T0" fmla="*/ 803970 w 12269552"/>
              <a:gd name="T1" fmla="*/ 262762 h 11753851"/>
              <a:gd name="T2" fmla="*/ 1171916 w 12269552"/>
              <a:gd name="T3" fmla="*/ 262762 h 11753851"/>
              <a:gd name="T4" fmla="*/ 1241319 w 12269552"/>
              <a:gd name="T5" fmla="*/ 290855 h 11753851"/>
              <a:gd name="T6" fmla="*/ 1475966 w 12269552"/>
              <a:gd name="T7" fmla="*/ 525518 h 11753851"/>
              <a:gd name="T8" fmla="*/ 1670404 w 12269552"/>
              <a:gd name="T9" fmla="*/ 331067 h 11753851"/>
              <a:gd name="T10" fmla="*/ 1721079 w 12269552"/>
              <a:gd name="T11" fmla="*/ 312889 h 11753851"/>
              <a:gd name="T12" fmla="*/ 1800397 w 12269552"/>
              <a:gd name="T13" fmla="*/ 391661 h 11753851"/>
              <a:gd name="T14" fmla="*/ 1782220 w 12269552"/>
              <a:gd name="T15" fmla="*/ 441238 h 11753851"/>
              <a:gd name="T16" fmla="*/ 1547572 w 12269552"/>
              <a:gd name="T17" fmla="*/ 678105 h 11753851"/>
              <a:gd name="T18" fmla="*/ 1419232 w 12269552"/>
              <a:gd name="T19" fmla="*/ 688571 h 11753851"/>
              <a:gd name="T20" fmla="*/ 1275469 w 12269552"/>
              <a:gd name="T21" fmla="*/ 544247 h 11753851"/>
              <a:gd name="T22" fmla="*/ 1050185 w 12269552"/>
              <a:gd name="T23" fmla="*/ 804250 h 11753851"/>
              <a:gd name="T24" fmla="*/ 1256190 w 12269552"/>
              <a:gd name="T25" fmla="*/ 1010268 h 11753851"/>
              <a:gd name="T26" fmla="*/ 1274918 w 12269552"/>
              <a:gd name="T27" fmla="*/ 1130905 h 11753851"/>
              <a:gd name="T28" fmla="*/ 1159247 w 12269552"/>
              <a:gd name="T29" fmla="*/ 1646503 h 11753851"/>
              <a:gd name="T30" fmla="*/ 1063405 w 12269552"/>
              <a:gd name="T31" fmla="*/ 1724724 h 11753851"/>
              <a:gd name="T32" fmla="*/ 965360 w 12269552"/>
              <a:gd name="T33" fmla="*/ 1626672 h 11753851"/>
              <a:gd name="T34" fmla="*/ 968114 w 12269552"/>
              <a:gd name="T35" fmla="*/ 1601884 h 11753851"/>
              <a:gd name="T36" fmla="*/ 1063405 w 12269552"/>
              <a:gd name="T37" fmla="*/ 1179380 h 11753851"/>
              <a:gd name="T38" fmla="*/ 828757 w 12269552"/>
              <a:gd name="T39" fmla="*/ 951327 h 11753851"/>
              <a:gd name="T40" fmla="*/ 627709 w 12269552"/>
              <a:gd name="T41" fmla="*/ 1176075 h 11753851"/>
              <a:gd name="T42" fmla="*/ 508182 w 12269552"/>
              <a:gd name="T43" fmla="*/ 1213533 h 11753851"/>
              <a:gd name="T44" fmla="*/ 100027 w 12269552"/>
              <a:gd name="T45" fmla="*/ 1214084 h 11753851"/>
              <a:gd name="T46" fmla="*/ 2533 w 12269552"/>
              <a:gd name="T47" fmla="*/ 1137515 h 11753851"/>
              <a:gd name="T48" fmla="*/ 75791 w 12269552"/>
              <a:gd name="T49" fmla="*/ 1020735 h 11753851"/>
              <a:gd name="T50" fmla="*/ 100578 w 12269552"/>
              <a:gd name="T51" fmla="*/ 1018531 h 11753851"/>
              <a:gd name="T52" fmla="*/ 451999 w 12269552"/>
              <a:gd name="T53" fmla="*/ 1019633 h 11753851"/>
              <a:gd name="T54" fmla="*/ 971969 w 12269552"/>
              <a:gd name="T55" fmla="*/ 417001 h 11753851"/>
              <a:gd name="T56" fmla="*/ 835918 w 12269552"/>
              <a:gd name="T57" fmla="*/ 416450 h 11753851"/>
              <a:gd name="T58" fmla="*/ 599617 w 12269552"/>
              <a:gd name="T59" fmla="*/ 689122 h 11753851"/>
              <a:gd name="T60" fmla="*/ 541231 w 12269552"/>
              <a:gd name="T61" fmla="*/ 716664 h 11753851"/>
              <a:gd name="T62" fmla="*/ 464667 w 12269552"/>
              <a:gd name="T63" fmla="*/ 640647 h 11753851"/>
              <a:gd name="T64" fmla="*/ 490556 w 12269552"/>
              <a:gd name="T65" fmla="*/ 583358 h 11753851"/>
              <a:gd name="T66" fmla="*/ 745033 w 12269552"/>
              <a:gd name="T67" fmla="*/ 290304 h 11753851"/>
              <a:gd name="T68" fmla="*/ 803970 w 12269552"/>
              <a:gd name="T69" fmla="*/ 262762 h 11753851"/>
              <a:gd name="T70" fmla="*/ 1357685 w 12269552"/>
              <a:gd name="T71" fmla="*/ 0 h 11753851"/>
              <a:gd name="T72" fmla="*/ 1509449 w 12269552"/>
              <a:gd name="T73" fmla="*/ 151764 h 11753851"/>
              <a:gd name="T74" fmla="*/ 1357685 w 12269552"/>
              <a:gd name="T75" fmla="*/ 303527 h 11753851"/>
              <a:gd name="T76" fmla="*/ 1205921 w 12269552"/>
              <a:gd name="T77" fmla="*/ 151764 h 11753851"/>
              <a:gd name="T78" fmla="*/ 1357685 w 12269552"/>
              <a:gd name="T79" fmla="*/ 0 h 117538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2269552" h="11753851">
                <a:moveTo>
                  <a:pt x="5478990" y="1790700"/>
                </a:moveTo>
                <a:cubicBezTo>
                  <a:pt x="7986505" y="1790700"/>
                  <a:pt x="7986505" y="1790700"/>
                  <a:pt x="7986505" y="1790700"/>
                </a:cubicBezTo>
                <a:cubicBezTo>
                  <a:pt x="8170440" y="1790700"/>
                  <a:pt x="8335605" y="1862026"/>
                  <a:pt x="8459480" y="1982155"/>
                </a:cubicBezTo>
                <a:cubicBezTo>
                  <a:pt x="10058584" y="3581364"/>
                  <a:pt x="10058584" y="3581364"/>
                  <a:pt x="10058584" y="3581364"/>
                </a:cubicBezTo>
                <a:cubicBezTo>
                  <a:pt x="11383663" y="2256197"/>
                  <a:pt x="11383663" y="2256197"/>
                  <a:pt x="11383663" y="2256197"/>
                </a:cubicBezTo>
                <a:cubicBezTo>
                  <a:pt x="11477507" y="2177363"/>
                  <a:pt x="11597628" y="2132315"/>
                  <a:pt x="11729010" y="2132315"/>
                </a:cubicBezTo>
                <a:cubicBezTo>
                  <a:pt x="12029311" y="2132315"/>
                  <a:pt x="12269552" y="2372572"/>
                  <a:pt x="12269552" y="2669139"/>
                </a:cubicBezTo>
                <a:cubicBezTo>
                  <a:pt x="12269552" y="2796776"/>
                  <a:pt x="12220753" y="2916904"/>
                  <a:pt x="12145678" y="3007000"/>
                </a:cubicBezTo>
                <a:cubicBezTo>
                  <a:pt x="10546573" y="4621226"/>
                  <a:pt x="10546573" y="4621226"/>
                  <a:pt x="10546573" y="4621226"/>
                </a:cubicBezTo>
                <a:cubicBezTo>
                  <a:pt x="10062338" y="5105494"/>
                  <a:pt x="9671946" y="4692552"/>
                  <a:pt x="9671946" y="4692552"/>
                </a:cubicBezTo>
                <a:cubicBezTo>
                  <a:pt x="8692213" y="3709001"/>
                  <a:pt x="8692213" y="3709001"/>
                  <a:pt x="8692213" y="3709001"/>
                </a:cubicBezTo>
                <a:cubicBezTo>
                  <a:pt x="7156923" y="5480895"/>
                  <a:pt x="7156923" y="5480895"/>
                  <a:pt x="7156923" y="5480895"/>
                </a:cubicBezTo>
                <a:cubicBezTo>
                  <a:pt x="8560831" y="6884896"/>
                  <a:pt x="8560831" y="6884896"/>
                  <a:pt x="8560831" y="6884896"/>
                </a:cubicBezTo>
                <a:cubicBezTo>
                  <a:pt x="8560831" y="6884896"/>
                  <a:pt x="8857379" y="7158939"/>
                  <a:pt x="8688459" y="7707025"/>
                </a:cubicBezTo>
                <a:cubicBezTo>
                  <a:pt x="7900169" y="11220781"/>
                  <a:pt x="7900169" y="11220781"/>
                  <a:pt x="7900169" y="11220781"/>
                </a:cubicBezTo>
                <a:cubicBezTo>
                  <a:pt x="7840108" y="11524856"/>
                  <a:pt x="7569837" y="11753851"/>
                  <a:pt x="7247013" y="11753851"/>
                </a:cubicBezTo>
                <a:cubicBezTo>
                  <a:pt x="6879144" y="11753851"/>
                  <a:pt x="6578843" y="11453530"/>
                  <a:pt x="6578843" y="11085637"/>
                </a:cubicBezTo>
                <a:cubicBezTo>
                  <a:pt x="6578843" y="11025572"/>
                  <a:pt x="6586351" y="10969262"/>
                  <a:pt x="6597612" y="10916706"/>
                </a:cubicBezTo>
                <a:cubicBezTo>
                  <a:pt x="7247013" y="8037378"/>
                  <a:pt x="7247013" y="8037378"/>
                  <a:pt x="7247013" y="8037378"/>
                </a:cubicBezTo>
                <a:cubicBezTo>
                  <a:pt x="5647909" y="6483216"/>
                  <a:pt x="5647909" y="6483216"/>
                  <a:pt x="5647909" y="6483216"/>
                </a:cubicBezTo>
                <a:cubicBezTo>
                  <a:pt x="4277784" y="8014854"/>
                  <a:pt x="4277784" y="8014854"/>
                  <a:pt x="4277784" y="8014854"/>
                </a:cubicBezTo>
                <a:cubicBezTo>
                  <a:pt x="4277784" y="8014854"/>
                  <a:pt x="4056312" y="8288897"/>
                  <a:pt x="3463217" y="8270127"/>
                </a:cubicBezTo>
                <a:cubicBezTo>
                  <a:pt x="681676" y="8273881"/>
                  <a:pt x="681676" y="8273881"/>
                  <a:pt x="681676" y="8273881"/>
                </a:cubicBezTo>
                <a:cubicBezTo>
                  <a:pt x="370114" y="8277635"/>
                  <a:pt x="88581" y="8067410"/>
                  <a:pt x="17260" y="7752073"/>
                </a:cubicBezTo>
                <a:cubicBezTo>
                  <a:pt x="-65323" y="7391688"/>
                  <a:pt x="156149" y="7038811"/>
                  <a:pt x="516511" y="6956222"/>
                </a:cubicBezTo>
                <a:cubicBezTo>
                  <a:pt x="572817" y="6944960"/>
                  <a:pt x="629124" y="6941206"/>
                  <a:pt x="685430" y="6941206"/>
                </a:cubicBezTo>
                <a:cubicBezTo>
                  <a:pt x="3080333" y="6948714"/>
                  <a:pt x="3080333" y="6948714"/>
                  <a:pt x="3080333" y="6948714"/>
                </a:cubicBezTo>
                <a:cubicBezTo>
                  <a:pt x="6623888" y="2841824"/>
                  <a:pt x="6623888" y="2841824"/>
                  <a:pt x="6623888" y="2841824"/>
                </a:cubicBezTo>
                <a:lnTo>
                  <a:pt x="5696708" y="2838070"/>
                </a:lnTo>
                <a:cubicBezTo>
                  <a:pt x="4086342" y="4696306"/>
                  <a:pt x="4086342" y="4696306"/>
                  <a:pt x="4086342" y="4696306"/>
                </a:cubicBezTo>
                <a:cubicBezTo>
                  <a:pt x="3992498" y="4812681"/>
                  <a:pt x="3849855" y="4884007"/>
                  <a:pt x="3688443" y="4884007"/>
                </a:cubicBezTo>
                <a:cubicBezTo>
                  <a:pt x="3399403" y="4884007"/>
                  <a:pt x="3166669" y="4651258"/>
                  <a:pt x="3166669" y="4365953"/>
                </a:cubicBezTo>
                <a:cubicBezTo>
                  <a:pt x="3166669" y="4208284"/>
                  <a:pt x="3234237" y="4069386"/>
                  <a:pt x="3343097" y="3975536"/>
                </a:cubicBezTo>
                <a:cubicBezTo>
                  <a:pt x="5077337" y="1978401"/>
                  <a:pt x="5077337" y="1978401"/>
                  <a:pt x="5077337" y="1978401"/>
                </a:cubicBezTo>
                <a:cubicBezTo>
                  <a:pt x="5171181" y="1862026"/>
                  <a:pt x="5313824" y="1790700"/>
                  <a:pt x="5478990" y="1790700"/>
                </a:cubicBezTo>
                <a:close/>
                <a:moveTo>
                  <a:pt x="9252509" y="0"/>
                </a:moveTo>
                <a:cubicBezTo>
                  <a:pt x="9823713" y="0"/>
                  <a:pt x="10286766" y="463053"/>
                  <a:pt x="10286766" y="1034257"/>
                </a:cubicBezTo>
                <a:cubicBezTo>
                  <a:pt x="10286766" y="1605461"/>
                  <a:pt x="9823713" y="2068514"/>
                  <a:pt x="9252509" y="2068514"/>
                </a:cubicBezTo>
                <a:cubicBezTo>
                  <a:pt x="8681305" y="2068514"/>
                  <a:pt x="8218252" y="1605461"/>
                  <a:pt x="8218252" y="1034257"/>
                </a:cubicBezTo>
                <a:cubicBezTo>
                  <a:pt x="8218252" y="463053"/>
                  <a:pt x="8681305" y="0"/>
                  <a:pt x="9252509" y="0"/>
                </a:cubicBezTo>
                <a:close/>
              </a:path>
            </a:pathLst>
          </a:custGeom>
          <a:solidFill>
            <a:srgbClr val="000000"/>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ea typeface="微软雅黑" panose="020B0503020204020204" pitchFamily="34" charset="-122"/>
            </a:endParaRPr>
          </a:p>
        </p:txBody>
      </p:sp>
      <p:sp>
        <p:nvSpPr>
          <p:cNvPr id="2" name="矩形 1"/>
          <p:cNvSpPr/>
          <p:nvPr/>
        </p:nvSpPr>
        <p:spPr>
          <a:xfrm>
            <a:off x="0" y="6202191"/>
            <a:ext cx="11812459" cy="487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1000"/>
                                        <p:tgtEl>
                                          <p:spTgt spid="19"/>
                                        </p:tgtEl>
                                      </p:cBhvr>
                                    </p:animEffect>
                                    <p:anim calcmode="lin" valueType="num">
                                      <p:cBhvr>
                                        <p:cTn id="37" dur="1000" fill="hold"/>
                                        <p:tgtEl>
                                          <p:spTgt spid="19"/>
                                        </p:tgtEl>
                                        <p:attrNameLst>
                                          <p:attrName>ppt_x</p:attrName>
                                        </p:attrNameLst>
                                      </p:cBhvr>
                                      <p:tavLst>
                                        <p:tav tm="0">
                                          <p:val>
                                            <p:strVal val="#ppt_x"/>
                                          </p:val>
                                        </p:tav>
                                        <p:tav tm="100000">
                                          <p:val>
                                            <p:strVal val="#ppt_x"/>
                                          </p:val>
                                        </p:tav>
                                      </p:tavLst>
                                    </p:anim>
                                    <p:anim calcmode="lin" valueType="num">
                                      <p:cBhvr>
                                        <p:cTn id="3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0"/>
                                        <p:tgtEl>
                                          <p:spTgt spid="20"/>
                                        </p:tgtEl>
                                      </p:cBhvr>
                                    </p:animEffect>
                                    <p:anim calcmode="lin" valueType="num">
                                      <p:cBhvr>
                                        <p:cTn id="49" dur="1000" fill="hold"/>
                                        <p:tgtEl>
                                          <p:spTgt spid="20"/>
                                        </p:tgtEl>
                                        <p:attrNameLst>
                                          <p:attrName>ppt_x</p:attrName>
                                        </p:attrNameLst>
                                      </p:cBhvr>
                                      <p:tavLst>
                                        <p:tav tm="0">
                                          <p:val>
                                            <p:strVal val="#ppt_x"/>
                                          </p:val>
                                        </p:tav>
                                        <p:tav tm="100000">
                                          <p:val>
                                            <p:strVal val="#ppt_x"/>
                                          </p:val>
                                        </p:tav>
                                      </p:tavLst>
                                    </p:anim>
                                    <p:anim calcmode="lin" valueType="num">
                                      <p:cBhvr>
                                        <p:cTn id="5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9" grpId="0"/>
      <p:bldP spid="20" grpId="0"/>
      <p:bldP spid="27" grpId="0" bldLvl="0" animBg="1"/>
      <p:bldP spid="28" grpId="0"/>
      <p:bldP spid="30" grpId="0" bldLvl="0" animBg="1"/>
      <p:bldP spid="3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dirty="0">
                <a:ea typeface="微软雅黑" panose="020B0503020204020204" pitchFamily="34" charset="-122"/>
              </a:rPr>
              <a:t>如何使用</a:t>
            </a:r>
            <a:r>
              <a:rPr altLang="zh-CN" dirty="0">
                <a:ea typeface="微软雅黑" panose="020B0503020204020204" pitchFamily="34" charset="-122"/>
              </a:rPr>
              <a:t>requests</a:t>
            </a:r>
            <a:endParaRPr altLang="zh-CN" dirty="0">
              <a:ea typeface="微软雅黑" panose="020B0503020204020204" pitchFamily="34" charset="-122"/>
            </a:endParaRPr>
          </a:p>
        </p:txBody>
      </p:sp>
      <p:cxnSp>
        <p:nvCxnSpPr>
          <p:cNvPr id="22" name="直接连接符 21"/>
          <p:cNvCxnSpPr/>
          <p:nvPr/>
        </p:nvCxnSpPr>
        <p:spPr>
          <a:xfrm>
            <a:off x="458907" y="4114800"/>
            <a:ext cx="3264928" cy="0"/>
          </a:xfrm>
          <a:prstGeom prst="line">
            <a:avLst/>
          </a:prstGeom>
          <a:ln w="57150">
            <a:solidFill>
              <a:srgbClr val="F0291F"/>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458907" y="2667000"/>
            <a:ext cx="3264928" cy="1152357"/>
          </a:xfrm>
          <a:prstGeom prst="rect">
            <a:avLst/>
          </a:prstGeom>
          <a:solidFill>
            <a:srgbClr val="F0291F"/>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Arial" panose="020B0604020202020204" pitchFamily="34" charset="0"/>
                <a:ea typeface="微软雅黑" panose="020B0503020204020204" pitchFamily="34" charset="-122"/>
              </a:rPr>
              <a:t>入门案例</a:t>
            </a:r>
            <a:endParaRPr lang="zh-CN" altLang="en-US" sz="3600" dirty="0">
              <a:latin typeface="Arial" panose="020B0604020202020204" pitchFamily="34" charset="0"/>
              <a:ea typeface="微软雅黑" panose="020B0503020204020204" pitchFamily="34" charset="-122"/>
            </a:endParaRPr>
          </a:p>
        </p:txBody>
      </p:sp>
      <p:cxnSp>
        <p:nvCxnSpPr>
          <p:cNvPr id="24" name="直接连接符 23"/>
          <p:cNvCxnSpPr/>
          <p:nvPr/>
        </p:nvCxnSpPr>
        <p:spPr>
          <a:xfrm flipH="1">
            <a:off x="3880696" y="2321335"/>
            <a:ext cx="1" cy="30042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037561" y="1329982"/>
            <a:ext cx="7791824" cy="4891314"/>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63804" y="4410244"/>
            <a:ext cx="855133" cy="855133"/>
          </a:xfrm>
          <a:prstGeom prst="rect">
            <a:avLst/>
          </a:prstGeom>
        </p:spPr>
      </p:pic>
      <p:pic>
        <p:nvPicPr>
          <p:cNvPr id="2" name="图片 1"/>
          <p:cNvPicPr>
            <a:picLocks noChangeAspect="1"/>
          </p:cNvPicPr>
          <p:nvPr/>
        </p:nvPicPr>
        <p:blipFill>
          <a:blip r:embed="rId2"/>
          <a:stretch>
            <a:fillRect/>
          </a:stretch>
        </p:blipFill>
        <p:spPr>
          <a:xfrm>
            <a:off x="4213225" y="1877695"/>
            <a:ext cx="7411720" cy="358330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62835" y="1646555"/>
            <a:ext cx="9254490" cy="977265"/>
          </a:xfrm>
          <a:prstGeom prst="rect">
            <a:avLst/>
          </a:prstGeom>
        </p:spPr>
        <p:txBody>
          <a:bodyPr wrap="square">
            <a:spAutoFit/>
          </a:bodyPr>
          <a:lstStyle/>
          <a:p>
            <a:pPr>
              <a:lnSpc>
                <a:spcPct val="160000"/>
              </a:lnSpc>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1.  </a:t>
            </a:r>
            <a:r>
              <a:rPr sz="1800">
                <a:latin typeface="微软雅黑" panose="020B0503020204020204" pitchFamily="34" charset="-122"/>
                <a:ea typeface="微软雅黑" panose="020B0503020204020204" pitchFamily="34" charset="-122"/>
                <a:cs typeface="微软雅黑" panose="020B0503020204020204" pitchFamily="34" charset="-122"/>
              </a:rPr>
              <a:t>User-Agent：请求载体的身份标识，使用浏览器发起的请求，请求载体的身份标识为浏览器，使用爬虫程序发起的请求，请求载体为爬虫程</a:t>
            </a:r>
            <a:r>
              <a:rPr sz="1800">
                <a:latin typeface="微软雅黑" panose="020B0503020204020204" pitchFamily="34" charset="-122"/>
                <a:ea typeface="微软雅黑" panose="020B0503020204020204" pitchFamily="34" charset="-122"/>
                <a:cs typeface="微软雅黑" panose="020B0503020204020204" pitchFamily="34" charset="-122"/>
              </a:rPr>
              <a:t>序。</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370455" y="2910840"/>
            <a:ext cx="9246870" cy="2306955"/>
          </a:xfrm>
          <a:prstGeom prst="rect">
            <a:avLst/>
          </a:prstGeom>
        </p:spPr>
        <p:txBody>
          <a:bodyPr wrap="square">
            <a:spAutoFit/>
          </a:bodyPr>
          <a:lstStyle/>
          <a:p>
            <a:pPr>
              <a:lnSpc>
                <a:spcPct val="200000"/>
              </a:lnSpc>
            </a:pPr>
            <a:r>
              <a:rPr sz="1800">
                <a:latin typeface="微软雅黑" panose="020B0503020204020204" pitchFamily="34" charset="-122"/>
                <a:ea typeface="微软雅黑" panose="020B0503020204020204" pitchFamily="34" charset="-122"/>
                <a:cs typeface="微软雅黑" panose="020B0503020204020204" pitchFamily="34" charset="-122"/>
              </a:rPr>
              <a:t>2.</a:t>
            </a:r>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sz="1800">
                <a:latin typeface="微软雅黑" panose="020B0503020204020204" pitchFamily="34" charset="-122"/>
                <a:ea typeface="微软雅黑" panose="020B0503020204020204" pitchFamily="34" charset="-122"/>
                <a:cs typeface="微软雅黑" panose="020B0503020204020204" pitchFamily="34" charset="-122"/>
              </a:rPr>
              <a:t>UA检测：相关的门户网站通过检测请求该网站的载体身份来辨别该请求是否为爬虫程序，如果是，则网站数据请求失败。因为正常用户对网站发起的请求的载体一定是基于某一款浏览器，如果网站检测到某一请求载体身份标识不是基于浏览器的，则让其请求失败。因此，UA检测是我们整个课程中遇到的第二种反爬机制，第一种是robots协议。</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nvSpPr>
        <p:spPr>
          <a:xfrm>
            <a:off x="2370455" y="5738495"/>
            <a:ext cx="9351645" cy="810260"/>
          </a:xfrm>
          <a:prstGeom prst="rect">
            <a:avLst/>
          </a:prstGeom>
        </p:spPr>
        <p:txBody>
          <a:bodyPr wrap="square">
            <a:spAutoFit/>
          </a:bodyPr>
          <a:lstStyle/>
          <a:p>
            <a:pPr>
              <a:lnSpc>
                <a:spcPct val="130000"/>
              </a:lnSpc>
            </a:pPr>
            <a:r>
              <a:rPr sz="1800">
                <a:latin typeface="微软雅黑" panose="020B0503020204020204" pitchFamily="34" charset="-122"/>
                <a:ea typeface="微软雅黑" panose="020B0503020204020204" pitchFamily="34" charset="-122"/>
                <a:cs typeface="微软雅黑" panose="020B0503020204020204" pitchFamily="34" charset="-122"/>
              </a:rPr>
              <a:t>3.</a:t>
            </a:r>
            <a:r>
              <a:rPr lang="en-US" sz="1800">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latin typeface="微软雅黑" panose="020B0503020204020204" pitchFamily="34" charset="-122"/>
                <a:ea typeface="微软雅黑" panose="020B0503020204020204" pitchFamily="34" charset="-122"/>
                <a:cs typeface="微软雅黑" panose="020B0503020204020204" pitchFamily="34" charset="-122"/>
              </a:rPr>
              <a:t>UA伪装：通过修改/伪装爬虫请求的User-Agent来破解UA检测这种反爬机制，具体实现见后续代码。</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接连接符 16"/>
          <p:cNvCxnSpPr/>
          <p:nvPr/>
        </p:nvCxnSpPr>
        <p:spPr>
          <a:xfrm>
            <a:off x="2058452" y="1149999"/>
            <a:ext cx="0" cy="5675422"/>
          </a:xfrm>
          <a:prstGeom prst="line">
            <a:avLst/>
          </a:prstGeom>
          <a:ln w="1270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058452" y="2807614"/>
            <a:ext cx="818937" cy="0"/>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058452" y="5505088"/>
            <a:ext cx="818937" cy="0"/>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sp>
        <p:nvSpPr>
          <p:cNvPr id="29" name="标题 28"/>
          <p:cNvSpPr>
            <a:spLocks noGrp="1"/>
          </p:cNvSpPr>
          <p:nvPr>
            <p:ph type="title"/>
          </p:nvPr>
        </p:nvSpPr>
        <p:spPr/>
        <p:txBody>
          <a:bodyPr/>
          <a:lstStyle/>
          <a:p>
            <a:r>
              <a:rPr lang="zh-CN" altLang="en-US" dirty="0">
                <a:ea typeface="微软雅黑" panose="020B0503020204020204" pitchFamily="34" charset="-122"/>
              </a:rPr>
              <a:t>反爬机制</a:t>
            </a:r>
            <a:endParaRPr lang="zh-CN" altLang="en-US" dirty="0">
              <a:ea typeface="微软雅黑" panose="020B0503020204020204" pitchFamily="34" charset="-122"/>
            </a:endParaRPr>
          </a:p>
        </p:txBody>
      </p:sp>
      <p:sp>
        <p:nvSpPr>
          <p:cNvPr id="30" name="KSO_Shape"/>
          <p:cNvSpPr/>
          <p:nvPr/>
        </p:nvSpPr>
        <p:spPr bwMode="auto">
          <a:xfrm>
            <a:off x="223780" y="3288302"/>
            <a:ext cx="1659459" cy="1011550"/>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E2231A"/>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2400">
              <a:solidFill>
                <a:srgbClr val="FFFFFF"/>
              </a:solidFill>
              <a:ea typeface="微软雅黑" panose="020B0503020204020204" pitchFamily="34" charset="-122"/>
            </a:endParaRPr>
          </a:p>
        </p:txBody>
      </p:sp>
      <p:cxnSp>
        <p:nvCxnSpPr>
          <p:cNvPr id="31" name="直接连接符 30"/>
          <p:cNvCxnSpPr/>
          <p:nvPr/>
        </p:nvCxnSpPr>
        <p:spPr>
          <a:xfrm flipH="1" flipV="1">
            <a:off x="1587" y="1149999"/>
            <a:ext cx="12188825" cy="20993"/>
          </a:xfrm>
          <a:prstGeom prst="line">
            <a:avLst/>
          </a:prstGeom>
          <a:ln w="69850">
            <a:solidFill>
              <a:srgbClr val="E2231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a:ea typeface="微软雅黑" panose="020B0503020204020204" pitchFamily="34" charset="-122"/>
                <a:sym typeface="+mn-ea"/>
              </a:rPr>
              <a:t>反爬机制</a:t>
            </a:r>
            <a:endParaRPr lang="zh-CN" altLang="en-US">
              <a:ea typeface="微软雅黑" panose="020B0503020204020204" pitchFamily="34" charset="-122"/>
              <a:sym typeface="+mn-ea"/>
            </a:endParaRPr>
          </a:p>
        </p:txBody>
      </p:sp>
      <p:cxnSp>
        <p:nvCxnSpPr>
          <p:cNvPr id="15" name="直接连接符 14"/>
          <p:cNvCxnSpPr/>
          <p:nvPr/>
        </p:nvCxnSpPr>
        <p:spPr>
          <a:xfrm>
            <a:off x="6268219" y="1638493"/>
            <a:ext cx="0" cy="402692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04495" y="1638300"/>
            <a:ext cx="5521960" cy="3636010"/>
          </a:xfrm>
          <a:prstGeom prst="rect">
            <a:avLst/>
          </a:prstGeom>
          <a:noFill/>
        </p:spPr>
        <p:txBody>
          <a:bodyPr wrap="square" rtlCol="0" anchor="t">
            <a:spAutoFit/>
          </a:bodyPr>
          <a:p>
            <a:pPr>
              <a:lnSpc>
                <a:spcPct val="160000"/>
              </a:lnSpc>
            </a:pP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自定义请求头信息:UA伪装,将包含了</a:t>
            </a:r>
            <a:r>
              <a:rPr lang="zh-CN" altLang="en-US" sz="18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User-Agent</a:t>
            </a: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的字典作用到请求方法的</a:t>
            </a:r>
            <a:r>
              <a:rPr lang="zh-CN" altLang="en-US" sz="18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headers</a:t>
            </a: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参数中即可</a:t>
            </a: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zh-CN" altLang="en-US" sz="1800" dirty="0" err="1" smtClean="0">
                <a:solidFill>
                  <a:srgbClr val="0070C0"/>
                </a:solidFill>
                <a:latin typeface="Calibri" panose="020F0502020204030204" pitchFamily="34" charset="0"/>
                <a:ea typeface="微软雅黑" panose="020B0503020204020204" pitchFamily="34" charset="-122"/>
                <a:cs typeface="Calibri" panose="020F0502020204030204" pitchFamily="34" charset="0"/>
              </a:rPr>
              <a:t>headers</a:t>
            </a:r>
            <a:r>
              <a:rPr lang="zh-CN" altLang="en-US" sz="1800" dirty="0" err="1" smtClean="0">
                <a:latin typeface="Calibri" panose="020F0502020204030204" pitchFamily="34" charset="0"/>
                <a:ea typeface="微软雅黑" panose="020B0503020204020204" pitchFamily="34" charset="-122"/>
                <a:cs typeface="Calibri" panose="020F0502020204030204" pitchFamily="34" charset="0"/>
              </a:rPr>
              <a:t>={</a:t>
            </a:r>
            <a:endParaRPr lang="zh-CN" altLang="en-US" sz="1800" dirty="0" err="1" smtClean="0">
              <a:latin typeface="Calibri" panose="020F0502020204030204" pitchFamily="34" charset="0"/>
              <a:ea typeface="微软雅黑" panose="020B0503020204020204" pitchFamily="34" charset="-122"/>
              <a:cs typeface="Calibri" panose="020F0502020204030204" pitchFamily="34" charset="0"/>
            </a:endParaRPr>
          </a:p>
          <a:p>
            <a:pPr>
              <a:lnSpc>
                <a:spcPct val="160000"/>
              </a:lnSpc>
            </a:pPr>
            <a:r>
              <a:rPr lang="zh-CN" altLang="en-US" sz="1800" dirty="0" err="1" smtClean="0">
                <a:latin typeface="Calibri" panose="020F0502020204030204" pitchFamily="34" charset="0"/>
                <a:ea typeface="微软雅黑" panose="020B0503020204020204" pitchFamily="34" charset="-122"/>
                <a:cs typeface="Calibri" panose="020F0502020204030204" pitchFamily="34" charset="0"/>
              </a:rPr>
              <a:t>   </a:t>
            </a:r>
            <a:r>
              <a:rPr lang="zh-CN" altLang="en-US" sz="1800" dirty="0" err="1" smtClean="0">
                <a:solidFill>
                  <a:srgbClr val="00B050"/>
                </a:solidFill>
                <a:latin typeface="Calibri" panose="020F0502020204030204" pitchFamily="34" charset="0"/>
                <a:ea typeface="微软雅黑" panose="020B0503020204020204" pitchFamily="34" charset="-122"/>
                <a:cs typeface="Calibri" panose="020F0502020204030204" pitchFamily="34" charset="0"/>
              </a:rPr>
              <a:t>'User-Agent':'Mozilla/5.0 (iPhone; CPU iPhone OS 13_2_3 like Mac OS X) AppleWebKit/605.1.15 (KHTML, like Gecko) Version/13.0.3 Mobile/15E148 Safari/604.1'</a:t>
            </a:r>
            <a:r>
              <a:rPr lang="zh-CN" altLang="en-US" sz="1800" dirty="0" err="1" smtClean="0">
                <a:latin typeface="Calibri" panose="020F0502020204030204" pitchFamily="34" charset="0"/>
                <a:ea typeface="微软雅黑" panose="020B0503020204020204" pitchFamily="34" charset="-122"/>
                <a:cs typeface="Calibri" panose="020F0502020204030204" pitchFamily="34" charset="0"/>
              </a:rPr>
              <a:t>    </a:t>
            </a:r>
            <a:endParaRPr lang="zh-CN" altLang="en-US" sz="1800" dirty="0" err="1" smtClean="0">
              <a:latin typeface="Calibri" panose="020F0502020204030204" pitchFamily="34" charset="0"/>
              <a:ea typeface="微软雅黑" panose="020B0503020204020204" pitchFamily="34" charset="-122"/>
              <a:cs typeface="Calibri" panose="020F0502020204030204" pitchFamily="34" charset="0"/>
            </a:endParaRPr>
          </a:p>
          <a:p>
            <a:pPr>
              <a:lnSpc>
                <a:spcPct val="160000"/>
              </a:lnSpc>
            </a:pPr>
            <a:r>
              <a:rPr lang="zh-CN" altLang="en-US" sz="1800" dirty="0" err="1" smtClean="0">
                <a:latin typeface="Calibri" panose="020F0502020204030204" pitchFamily="34" charset="0"/>
                <a:ea typeface="微软雅黑" panose="020B0503020204020204" pitchFamily="34" charset="-122"/>
                <a:cs typeface="Calibri" panose="020F0502020204030204" pitchFamily="34" charset="0"/>
              </a:rPr>
              <a:t>}</a:t>
            </a:r>
            <a:endParaRPr lang="zh-CN" altLang="en-US" sz="1800" dirty="0" err="1" smtClean="0">
              <a:latin typeface="Calibri" panose="020F0502020204030204" pitchFamily="34" charset="0"/>
              <a:ea typeface="微软雅黑" panose="020B0503020204020204" pitchFamily="34" charset="-122"/>
              <a:cs typeface="Calibri" panose="020F0502020204030204" pitchFamily="34" charset="0"/>
            </a:endParaRPr>
          </a:p>
        </p:txBody>
      </p:sp>
      <p:pic>
        <p:nvPicPr>
          <p:cNvPr id="103" name="图片 102"/>
          <p:cNvPicPr/>
          <p:nvPr/>
        </p:nvPicPr>
        <p:blipFill>
          <a:blip r:embed="rId1"/>
          <a:stretch>
            <a:fillRect/>
          </a:stretch>
        </p:blipFill>
        <p:spPr>
          <a:xfrm>
            <a:off x="6703060" y="2051050"/>
            <a:ext cx="4571365" cy="34861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262999"/>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rPr>
              <a:t>requests</a:t>
            </a:r>
            <a:endPar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t="4317" b="9584"/>
          <a:stretch>
            <a:fillRect/>
          </a:stretch>
        </p:blipFill>
        <p:spPr>
          <a:xfrm>
            <a:off x="6280484" y="1583138"/>
            <a:ext cx="4934971" cy="3288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30361" y="1264674"/>
            <a:ext cx="8288593" cy="432865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实战</a:t>
            </a:r>
            <a:r>
              <a:rPr lang="zh-CN" altLang="en-US" sz="4000" dirty="0"/>
              <a:t>案例</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57990" y="248188"/>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实战案例</a:t>
            </a:r>
            <a:r>
              <a:rPr altLang="zh-CN">
                <a:ea typeface="微软雅黑" panose="020B0503020204020204" pitchFamily="34" charset="-122"/>
                <a:sym typeface="+mn-ea"/>
              </a:rPr>
              <a:t>1</a:t>
            </a:r>
            <a:endParaRPr lang="zh-CN" altLang="en-US" dirty="0">
              <a:ea typeface="微软雅黑" panose="020B0503020204020204" pitchFamily="34" charset="-122"/>
            </a:endParaRPr>
          </a:p>
        </p:txBody>
      </p:sp>
      <p:sp>
        <p:nvSpPr>
          <p:cNvPr id="6" name="矩形 5"/>
          <p:cNvSpPr/>
          <p:nvPr/>
        </p:nvSpPr>
        <p:spPr>
          <a:xfrm>
            <a:off x="11653489" y="4805086"/>
            <a:ext cx="555085" cy="205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73050" y="1033145"/>
            <a:ext cx="11461115" cy="543496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10433775" y="5231968"/>
            <a:ext cx="1200680" cy="732415"/>
          </a:xfrm>
          <a:custGeom>
            <a:avLst/>
            <a:gdLst>
              <a:gd name="T0" fmla="*/ 2147483646 w 6949"/>
              <a:gd name="T1" fmla="*/ 2147483646 h 4236"/>
              <a:gd name="T2" fmla="*/ 2147483646 w 6949"/>
              <a:gd name="T3" fmla="*/ 2147483646 h 4236"/>
              <a:gd name="T4" fmla="*/ 2147483646 w 6949"/>
              <a:gd name="T5" fmla="*/ 2147483646 h 4236"/>
              <a:gd name="T6" fmla="*/ 2147483646 w 6949"/>
              <a:gd name="T7" fmla="*/ 2147483646 h 4236"/>
              <a:gd name="T8" fmla="*/ 2147483646 w 6949"/>
              <a:gd name="T9" fmla="*/ 2147483646 h 4236"/>
              <a:gd name="T10" fmla="*/ 2147483646 w 6949"/>
              <a:gd name="T11" fmla="*/ 2147483646 h 4236"/>
              <a:gd name="T12" fmla="*/ 2147483646 w 6949"/>
              <a:gd name="T13" fmla="*/ 2147483646 h 4236"/>
              <a:gd name="T14" fmla="*/ 2147483646 w 6949"/>
              <a:gd name="T15" fmla="*/ 2147483646 h 4236"/>
              <a:gd name="T16" fmla="*/ 2147483646 w 6949"/>
              <a:gd name="T17" fmla="*/ 2147483646 h 4236"/>
              <a:gd name="T18" fmla="*/ 2147483646 w 6949"/>
              <a:gd name="T19" fmla="*/ 2147483646 h 4236"/>
              <a:gd name="T20" fmla="*/ 2147483646 w 6949"/>
              <a:gd name="T21" fmla="*/ 2147483646 h 4236"/>
              <a:gd name="T22" fmla="*/ 2147483646 w 6949"/>
              <a:gd name="T23" fmla="*/ 2147483646 h 4236"/>
              <a:gd name="T24" fmla="*/ 2147483646 w 6949"/>
              <a:gd name="T25" fmla="*/ 2147483646 h 4236"/>
              <a:gd name="T26" fmla="*/ 2147483646 w 6949"/>
              <a:gd name="T27" fmla="*/ 2147483646 h 4236"/>
              <a:gd name="T28" fmla="*/ 2147483646 w 6949"/>
              <a:gd name="T29" fmla="*/ 2147483646 h 4236"/>
              <a:gd name="T30" fmla="*/ 2147483646 w 6949"/>
              <a:gd name="T31" fmla="*/ 2147483646 h 4236"/>
              <a:gd name="T32" fmla="*/ 2147483646 w 6949"/>
              <a:gd name="T33" fmla="*/ 2147483646 h 4236"/>
              <a:gd name="T34" fmla="*/ 2147483646 w 6949"/>
              <a:gd name="T35" fmla="*/ 2147483646 h 4236"/>
              <a:gd name="T36" fmla="*/ 2147483646 w 6949"/>
              <a:gd name="T37" fmla="*/ 2147483646 h 4236"/>
              <a:gd name="T38" fmla="*/ 2147483646 w 6949"/>
              <a:gd name="T39" fmla="*/ 2147483646 h 4236"/>
              <a:gd name="T40" fmla="*/ 2147483646 w 6949"/>
              <a:gd name="T41" fmla="*/ 2147483646 h 4236"/>
              <a:gd name="T42" fmla="*/ 2147483646 w 6949"/>
              <a:gd name="T43" fmla="*/ 2147483646 h 4236"/>
              <a:gd name="T44" fmla="*/ 2147483646 w 6949"/>
              <a:gd name="T45" fmla="*/ 2147483646 h 4236"/>
              <a:gd name="T46" fmla="*/ 2147483646 w 6949"/>
              <a:gd name="T47" fmla="*/ 2147483646 h 4236"/>
              <a:gd name="T48" fmla="*/ 2147483646 w 6949"/>
              <a:gd name="T49" fmla="*/ 2147483646 h 4236"/>
              <a:gd name="T50" fmla="*/ 2147483646 w 6949"/>
              <a:gd name="T51" fmla="*/ 2147483646 h 4236"/>
              <a:gd name="T52" fmla="*/ 2147483646 w 6949"/>
              <a:gd name="T53" fmla="*/ 2147483646 h 4236"/>
              <a:gd name="T54" fmla="*/ 2147483646 w 6949"/>
              <a:gd name="T55" fmla="*/ 2147483646 h 4236"/>
              <a:gd name="T56" fmla="*/ 2147483646 w 6949"/>
              <a:gd name="T57" fmla="*/ 2147483646 h 4236"/>
              <a:gd name="T58" fmla="*/ 2147483646 w 6949"/>
              <a:gd name="T59" fmla="*/ 2147483646 h 4236"/>
              <a:gd name="T60" fmla="*/ 2147483646 w 6949"/>
              <a:gd name="T61" fmla="*/ 2147483646 h 4236"/>
              <a:gd name="T62" fmla="*/ 2147483646 w 6949"/>
              <a:gd name="T63" fmla="*/ 2147483646 h 4236"/>
              <a:gd name="T64" fmla="*/ 2147483646 w 6949"/>
              <a:gd name="T65" fmla="*/ 2147483646 h 4236"/>
              <a:gd name="T66" fmla="*/ 2147483646 w 6949"/>
              <a:gd name="T67" fmla="*/ 2147483646 h 4236"/>
              <a:gd name="T68" fmla="*/ 2147483646 w 6949"/>
              <a:gd name="T69" fmla="*/ 2147483646 h 4236"/>
              <a:gd name="T70" fmla="*/ 2147483646 w 6949"/>
              <a:gd name="T71" fmla="*/ 2147483646 h 4236"/>
              <a:gd name="T72" fmla="*/ 2147483646 w 6949"/>
              <a:gd name="T73" fmla="*/ 2147483646 h 4236"/>
              <a:gd name="T74" fmla="*/ 2147483646 w 6949"/>
              <a:gd name="T75" fmla="*/ 2147483646 h 4236"/>
              <a:gd name="T76" fmla="*/ 2147483646 w 6949"/>
              <a:gd name="T77" fmla="*/ 2147483646 h 4236"/>
              <a:gd name="T78" fmla="*/ 2147483646 w 6949"/>
              <a:gd name="T79" fmla="*/ 2147483646 h 4236"/>
              <a:gd name="T80" fmla="*/ 2147483646 w 6949"/>
              <a:gd name="T81" fmla="*/ 2147483646 h 4236"/>
              <a:gd name="T82" fmla="*/ 2147483646 w 6949"/>
              <a:gd name="T83" fmla="*/ 2147483646 h 4236"/>
              <a:gd name="T84" fmla="*/ 2147483646 w 6949"/>
              <a:gd name="T85" fmla="*/ 2147483646 h 4236"/>
              <a:gd name="T86" fmla="*/ 2147483646 w 6949"/>
              <a:gd name="T87" fmla="*/ 2147483646 h 4236"/>
              <a:gd name="T88" fmla="*/ 2147483646 w 6949"/>
              <a:gd name="T89" fmla="*/ 2147483646 h 4236"/>
              <a:gd name="T90" fmla="*/ 2147483646 w 6949"/>
              <a:gd name="T91" fmla="*/ 2147483646 h 4236"/>
              <a:gd name="T92" fmla="*/ 2147483646 w 6949"/>
              <a:gd name="T93" fmla="*/ 2147483646 h 4236"/>
              <a:gd name="T94" fmla="*/ 2147483646 w 6949"/>
              <a:gd name="T95" fmla="*/ 2147483646 h 4236"/>
              <a:gd name="T96" fmla="*/ 2147483646 w 6949"/>
              <a:gd name="T97" fmla="*/ 2147483646 h 4236"/>
              <a:gd name="T98" fmla="*/ 2147483646 w 6949"/>
              <a:gd name="T99" fmla="*/ 2147483646 h 4236"/>
              <a:gd name="T100" fmla="*/ 2147483646 w 6949"/>
              <a:gd name="T101" fmla="*/ 2147483646 h 4236"/>
              <a:gd name="T102" fmla="*/ 2147483646 w 6949"/>
              <a:gd name="T103" fmla="*/ 2147483646 h 4236"/>
              <a:gd name="T104" fmla="*/ 2147483646 w 6949"/>
              <a:gd name="T105" fmla="*/ 2147483646 h 4236"/>
              <a:gd name="T106" fmla="*/ 2147483646 w 6949"/>
              <a:gd name="T107" fmla="*/ 2147483646 h 4236"/>
              <a:gd name="T108" fmla="*/ 2147483646 w 6949"/>
              <a:gd name="T109" fmla="*/ 2147483646 h 4236"/>
              <a:gd name="T110" fmla="*/ 2147483646 w 6949"/>
              <a:gd name="T111" fmla="*/ 2147483646 h 4236"/>
              <a:gd name="T112" fmla="*/ 2147483646 w 6949"/>
              <a:gd name="T113" fmla="*/ 2147483646 h 4236"/>
              <a:gd name="T114" fmla="*/ 2147483646 w 6949"/>
              <a:gd name="T115" fmla="*/ 2147483646 h 4236"/>
              <a:gd name="T116" fmla="*/ 2147483646 w 6949"/>
              <a:gd name="T117" fmla="*/ 2147483646 h 4236"/>
              <a:gd name="T118" fmla="*/ 2147483646 w 6949"/>
              <a:gd name="T119" fmla="*/ 2147483646 h 4236"/>
              <a:gd name="T120" fmla="*/ 2147483646 w 6949"/>
              <a:gd name="T121" fmla="*/ 2147483646 h 4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49" h="4236">
                <a:moveTo>
                  <a:pt x="2470" y="3602"/>
                </a:moveTo>
                <a:lnTo>
                  <a:pt x="370" y="2227"/>
                </a:lnTo>
                <a:lnTo>
                  <a:pt x="2425" y="1679"/>
                </a:lnTo>
                <a:lnTo>
                  <a:pt x="2384" y="1645"/>
                </a:lnTo>
                <a:lnTo>
                  <a:pt x="2343" y="1607"/>
                </a:lnTo>
                <a:lnTo>
                  <a:pt x="2301" y="1565"/>
                </a:lnTo>
                <a:lnTo>
                  <a:pt x="2280" y="1544"/>
                </a:lnTo>
                <a:lnTo>
                  <a:pt x="2259" y="1521"/>
                </a:lnTo>
                <a:lnTo>
                  <a:pt x="2238" y="1498"/>
                </a:lnTo>
                <a:lnTo>
                  <a:pt x="2218" y="1474"/>
                </a:lnTo>
                <a:lnTo>
                  <a:pt x="2200" y="1449"/>
                </a:lnTo>
                <a:lnTo>
                  <a:pt x="2181" y="1424"/>
                </a:lnTo>
                <a:lnTo>
                  <a:pt x="2164" y="1397"/>
                </a:lnTo>
                <a:lnTo>
                  <a:pt x="2147" y="1370"/>
                </a:lnTo>
                <a:lnTo>
                  <a:pt x="2132" y="1344"/>
                </a:lnTo>
                <a:lnTo>
                  <a:pt x="2118" y="1316"/>
                </a:lnTo>
                <a:lnTo>
                  <a:pt x="2106" y="1287"/>
                </a:lnTo>
                <a:lnTo>
                  <a:pt x="2095" y="1258"/>
                </a:lnTo>
                <a:lnTo>
                  <a:pt x="2086" y="1229"/>
                </a:lnTo>
                <a:lnTo>
                  <a:pt x="2079" y="1198"/>
                </a:lnTo>
                <a:lnTo>
                  <a:pt x="2073" y="1168"/>
                </a:lnTo>
                <a:lnTo>
                  <a:pt x="2070" y="1138"/>
                </a:lnTo>
                <a:lnTo>
                  <a:pt x="2067" y="1108"/>
                </a:lnTo>
                <a:lnTo>
                  <a:pt x="2069" y="1077"/>
                </a:lnTo>
                <a:lnTo>
                  <a:pt x="2072" y="1045"/>
                </a:lnTo>
                <a:lnTo>
                  <a:pt x="2078" y="1013"/>
                </a:lnTo>
                <a:lnTo>
                  <a:pt x="2086" y="981"/>
                </a:lnTo>
                <a:lnTo>
                  <a:pt x="2098" y="949"/>
                </a:lnTo>
                <a:lnTo>
                  <a:pt x="2112" y="916"/>
                </a:lnTo>
                <a:lnTo>
                  <a:pt x="2129" y="885"/>
                </a:lnTo>
                <a:lnTo>
                  <a:pt x="2150" y="852"/>
                </a:lnTo>
                <a:lnTo>
                  <a:pt x="2173" y="820"/>
                </a:lnTo>
                <a:lnTo>
                  <a:pt x="2193" y="797"/>
                </a:lnTo>
                <a:lnTo>
                  <a:pt x="2215" y="776"/>
                </a:lnTo>
                <a:lnTo>
                  <a:pt x="2238" y="755"/>
                </a:lnTo>
                <a:lnTo>
                  <a:pt x="2264" y="737"/>
                </a:lnTo>
                <a:lnTo>
                  <a:pt x="2291" y="720"/>
                </a:lnTo>
                <a:lnTo>
                  <a:pt x="2320" y="705"/>
                </a:lnTo>
                <a:lnTo>
                  <a:pt x="2352" y="690"/>
                </a:lnTo>
                <a:lnTo>
                  <a:pt x="2385" y="677"/>
                </a:lnTo>
                <a:lnTo>
                  <a:pt x="2419" y="666"/>
                </a:lnTo>
                <a:lnTo>
                  <a:pt x="2455" y="655"/>
                </a:lnTo>
                <a:lnTo>
                  <a:pt x="2492" y="645"/>
                </a:lnTo>
                <a:lnTo>
                  <a:pt x="2532" y="636"/>
                </a:lnTo>
                <a:lnTo>
                  <a:pt x="2571" y="628"/>
                </a:lnTo>
                <a:lnTo>
                  <a:pt x="2613" y="623"/>
                </a:lnTo>
                <a:lnTo>
                  <a:pt x="2655" y="617"/>
                </a:lnTo>
                <a:lnTo>
                  <a:pt x="2698" y="611"/>
                </a:lnTo>
                <a:lnTo>
                  <a:pt x="2743" y="607"/>
                </a:lnTo>
                <a:lnTo>
                  <a:pt x="2788" y="604"/>
                </a:lnTo>
                <a:lnTo>
                  <a:pt x="2880" y="599"/>
                </a:lnTo>
                <a:lnTo>
                  <a:pt x="2975" y="596"/>
                </a:lnTo>
                <a:lnTo>
                  <a:pt x="3073" y="596"/>
                </a:lnTo>
                <a:lnTo>
                  <a:pt x="3171" y="597"/>
                </a:lnTo>
                <a:lnTo>
                  <a:pt x="3270" y="599"/>
                </a:lnTo>
                <a:lnTo>
                  <a:pt x="3467" y="605"/>
                </a:lnTo>
                <a:lnTo>
                  <a:pt x="3469" y="605"/>
                </a:lnTo>
                <a:lnTo>
                  <a:pt x="3472" y="605"/>
                </a:lnTo>
                <a:lnTo>
                  <a:pt x="3535" y="607"/>
                </a:lnTo>
                <a:lnTo>
                  <a:pt x="3607" y="607"/>
                </a:lnTo>
                <a:lnTo>
                  <a:pt x="3686" y="606"/>
                </a:lnTo>
                <a:lnTo>
                  <a:pt x="3769" y="602"/>
                </a:lnTo>
                <a:lnTo>
                  <a:pt x="3812" y="599"/>
                </a:lnTo>
                <a:lnTo>
                  <a:pt x="3856" y="595"/>
                </a:lnTo>
                <a:lnTo>
                  <a:pt x="3901" y="590"/>
                </a:lnTo>
                <a:lnTo>
                  <a:pt x="3945" y="584"/>
                </a:lnTo>
                <a:lnTo>
                  <a:pt x="3988" y="577"/>
                </a:lnTo>
                <a:lnTo>
                  <a:pt x="4031" y="570"/>
                </a:lnTo>
                <a:lnTo>
                  <a:pt x="4072" y="561"/>
                </a:lnTo>
                <a:lnTo>
                  <a:pt x="4112" y="551"/>
                </a:lnTo>
                <a:lnTo>
                  <a:pt x="4143" y="541"/>
                </a:lnTo>
                <a:lnTo>
                  <a:pt x="4173" y="531"/>
                </a:lnTo>
                <a:lnTo>
                  <a:pt x="4202" y="520"/>
                </a:lnTo>
                <a:lnTo>
                  <a:pt x="4228" y="509"/>
                </a:lnTo>
                <a:lnTo>
                  <a:pt x="4253" y="496"/>
                </a:lnTo>
                <a:lnTo>
                  <a:pt x="4275" y="483"/>
                </a:lnTo>
                <a:lnTo>
                  <a:pt x="4295" y="468"/>
                </a:lnTo>
                <a:lnTo>
                  <a:pt x="4313" y="453"/>
                </a:lnTo>
                <a:lnTo>
                  <a:pt x="4324" y="440"/>
                </a:lnTo>
                <a:lnTo>
                  <a:pt x="4334" y="427"/>
                </a:lnTo>
                <a:lnTo>
                  <a:pt x="4341" y="412"/>
                </a:lnTo>
                <a:lnTo>
                  <a:pt x="4346" y="397"/>
                </a:lnTo>
                <a:lnTo>
                  <a:pt x="4350" y="381"/>
                </a:lnTo>
                <a:lnTo>
                  <a:pt x="4351" y="364"/>
                </a:lnTo>
                <a:lnTo>
                  <a:pt x="4350" y="345"/>
                </a:lnTo>
                <a:lnTo>
                  <a:pt x="4345" y="325"/>
                </a:lnTo>
                <a:lnTo>
                  <a:pt x="4339" y="304"/>
                </a:lnTo>
                <a:lnTo>
                  <a:pt x="4331" y="282"/>
                </a:lnTo>
                <a:lnTo>
                  <a:pt x="4322" y="260"/>
                </a:lnTo>
                <a:lnTo>
                  <a:pt x="4309" y="236"/>
                </a:lnTo>
                <a:lnTo>
                  <a:pt x="4294" y="210"/>
                </a:lnTo>
                <a:lnTo>
                  <a:pt x="4277" y="185"/>
                </a:lnTo>
                <a:lnTo>
                  <a:pt x="4257" y="157"/>
                </a:lnTo>
                <a:lnTo>
                  <a:pt x="4235" y="128"/>
                </a:lnTo>
                <a:lnTo>
                  <a:pt x="4395" y="0"/>
                </a:lnTo>
                <a:lnTo>
                  <a:pt x="4424" y="39"/>
                </a:lnTo>
                <a:lnTo>
                  <a:pt x="4451" y="76"/>
                </a:lnTo>
                <a:lnTo>
                  <a:pt x="4474" y="112"/>
                </a:lnTo>
                <a:lnTo>
                  <a:pt x="4494" y="147"/>
                </a:lnTo>
                <a:lnTo>
                  <a:pt x="4511" y="181"/>
                </a:lnTo>
                <a:lnTo>
                  <a:pt x="4525" y="214"/>
                </a:lnTo>
                <a:lnTo>
                  <a:pt x="4537" y="246"/>
                </a:lnTo>
                <a:lnTo>
                  <a:pt x="4546" y="277"/>
                </a:lnTo>
                <a:lnTo>
                  <a:pt x="4551" y="302"/>
                </a:lnTo>
                <a:lnTo>
                  <a:pt x="4554" y="326"/>
                </a:lnTo>
                <a:lnTo>
                  <a:pt x="4556" y="350"/>
                </a:lnTo>
                <a:lnTo>
                  <a:pt x="4558" y="373"/>
                </a:lnTo>
                <a:lnTo>
                  <a:pt x="4556" y="395"/>
                </a:lnTo>
                <a:lnTo>
                  <a:pt x="4554" y="416"/>
                </a:lnTo>
                <a:lnTo>
                  <a:pt x="4551" y="438"/>
                </a:lnTo>
                <a:lnTo>
                  <a:pt x="4545" y="458"/>
                </a:lnTo>
                <a:lnTo>
                  <a:pt x="4539" y="477"/>
                </a:lnTo>
                <a:lnTo>
                  <a:pt x="4531" y="496"/>
                </a:lnTo>
                <a:lnTo>
                  <a:pt x="4522" y="515"/>
                </a:lnTo>
                <a:lnTo>
                  <a:pt x="4511" y="533"/>
                </a:lnTo>
                <a:lnTo>
                  <a:pt x="4500" y="551"/>
                </a:lnTo>
                <a:lnTo>
                  <a:pt x="4487" y="567"/>
                </a:lnTo>
                <a:lnTo>
                  <a:pt x="4473" y="583"/>
                </a:lnTo>
                <a:lnTo>
                  <a:pt x="4458" y="598"/>
                </a:lnTo>
                <a:lnTo>
                  <a:pt x="4445" y="611"/>
                </a:lnTo>
                <a:lnTo>
                  <a:pt x="4430" y="624"/>
                </a:lnTo>
                <a:lnTo>
                  <a:pt x="4415" y="635"/>
                </a:lnTo>
                <a:lnTo>
                  <a:pt x="4399" y="647"/>
                </a:lnTo>
                <a:lnTo>
                  <a:pt x="4382" y="659"/>
                </a:lnTo>
                <a:lnTo>
                  <a:pt x="4366" y="669"/>
                </a:lnTo>
                <a:lnTo>
                  <a:pt x="4330" y="688"/>
                </a:lnTo>
                <a:lnTo>
                  <a:pt x="4292" y="706"/>
                </a:lnTo>
                <a:lnTo>
                  <a:pt x="4251" y="721"/>
                </a:lnTo>
                <a:lnTo>
                  <a:pt x="4209" y="736"/>
                </a:lnTo>
                <a:lnTo>
                  <a:pt x="4166" y="749"/>
                </a:lnTo>
                <a:lnTo>
                  <a:pt x="4121" y="761"/>
                </a:lnTo>
                <a:lnTo>
                  <a:pt x="4075" y="770"/>
                </a:lnTo>
                <a:lnTo>
                  <a:pt x="4027" y="779"/>
                </a:lnTo>
                <a:lnTo>
                  <a:pt x="3979" y="787"/>
                </a:lnTo>
                <a:lnTo>
                  <a:pt x="3932" y="793"/>
                </a:lnTo>
                <a:lnTo>
                  <a:pt x="3883" y="799"/>
                </a:lnTo>
                <a:lnTo>
                  <a:pt x="3836" y="804"/>
                </a:lnTo>
                <a:lnTo>
                  <a:pt x="3788" y="807"/>
                </a:lnTo>
                <a:lnTo>
                  <a:pt x="3741" y="809"/>
                </a:lnTo>
                <a:lnTo>
                  <a:pt x="3696" y="811"/>
                </a:lnTo>
                <a:lnTo>
                  <a:pt x="3610" y="813"/>
                </a:lnTo>
                <a:lnTo>
                  <a:pt x="3532" y="813"/>
                </a:lnTo>
                <a:lnTo>
                  <a:pt x="3465" y="811"/>
                </a:lnTo>
                <a:lnTo>
                  <a:pt x="3462" y="811"/>
                </a:lnTo>
                <a:lnTo>
                  <a:pt x="3283" y="805"/>
                </a:lnTo>
                <a:lnTo>
                  <a:pt x="3194" y="803"/>
                </a:lnTo>
                <a:lnTo>
                  <a:pt x="3104" y="801"/>
                </a:lnTo>
                <a:lnTo>
                  <a:pt x="3017" y="801"/>
                </a:lnTo>
                <a:lnTo>
                  <a:pt x="2932" y="801"/>
                </a:lnTo>
                <a:lnTo>
                  <a:pt x="2850" y="805"/>
                </a:lnTo>
                <a:lnTo>
                  <a:pt x="2770" y="808"/>
                </a:lnTo>
                <a:lnTo>
                  <a:pt x="2695" y="815"/>
                </a:lnTo>
                <a:lnTo>
                  <a:pt x="2659" y="820"/>
                </a:lnTo>
                <a:lnTo>
                  <a:pt x="2625" y="825"/>
                </a:lnTo>
                <a:lnTo>
                  <a:pt x="2591" y="830"/>
                </a:lnTo>
                <a:lnTo>
                  <a:pt x="2560" y="836"/>
                </a:lnTo>
                <a:lnTo>
                  <a:pt x="2529" y="843"/>
                </a:lnTo>
                <a:lnTo>
                  <a:pt x="2500" y="851"/>
                </a:lnTo>
                <a:lnTo>
                  <a:pt x="2473" y="859"/>
                </a:lnTo>
                <a:lnTo>
                  <a:pt x="2448" y="869"/>
                </a:lnTo>
                <a:lnTo>
                  <a:pt x="2424" y="879"/>
                </a:lnTo>
                <a:lnTo>
                  <a:pt x="2402" y="891"/>
                </a:lnTo>
                <a:lnTo>
                  <a:pt x="2382" y="904"/>
                </a:lnTo>
                <a:lnTo>
                  <a:pt x="2365" y="916"/>
                </a:lnTo>
                <a:lnTo>
                  <a:pt x="2348" y="930"/>
                </a:lnTo>
                <a:lnTo>
                  <a:pt x="2336" y="946"/>
                </a:lnTo>
                <a:lnTo>
                  <a:pt x="2319" y="969"/>
                </a:lnTo>
                <a:lnTo>
                  <a:pt x="2307" y="992"/>
                </a:lnTo>
                <a:lnTo>
                  <a:pt x="2296" y="1015"/>
                </a:lnTo>
                <a:lnTo>
                  <a:pt x="2289" y="1038"/>
                </a:lnTo>
                <a:lnTo>
                  <a:pt x="2284" y="1063"/>
                </a:lnTo>
                <a:lnTo>
                  <a:pt x="2282" y="1086"/>
                </a:lnTo>
                <a:lnTo>
                  <a:pt x="2283" y="1110"/>
                </a:lnTo>
                <a:lnTo>
                  <a:pt x="2286" y="1135"/>
                </a:lnTo>
                <a:lnTo>
                  <a:pt x="2290" y="1158"/>
                </a:lnTo>
                <a:lnTo>
                  <a:pt x="2297" y="1182"/>
                </a:lnTo>
                <a:lnTo>
                  <a:pt x="2305" y="1205"/>
                </a:lnTo>
                <a:lnTo>
                  <a:pt x="2316" y="1230"/>
                </a:lnTo>
                <a:lnTo>
                  <a:pt x="2329" y="1253"/>
                </a:lnTo>
                <a:lnTo>
                  <a:pt x="2341" y="1276"/>
                </a:lnTo>
                <a:lnTo>
                  <a:pt x="2356" y="1299"/>
                </a:lnTo>
                <a:lnTo>
                  <a:pt x="2373" y="1323"/>
                </a:lnTo>
                <a:lnTo>
                  <a:pt x="2389" y="1345"/>
                </a:lnTo>
                <a:lnTo>
                  <a:pt x="2408" y="1367"/>
                </a:lnTo>
                <a:lnTo>
                  <a:pt x="2426" y="1389"/>
                </a:lnTo>
                <a:lnTo>
                  <a:pt x="2445" y="1410"/>
                </a:lnTo>
                <a:lnTo>
                  <a:pt x="2485" y="1450"/>
                </a:lnTo>
                <a:lnTo>
                  <a:pt x="2527" y="1489"/>
                </a:lnTo>
                <a:lnTo>
                  <a:pt x="2568" y="1525"/>
                </a:lnTo>
                <a:lnTo>
                  <a:pt x="2607" y="1557"/>
                </a:lnTo>
                <a:lnTo>
                  <a:pt x="2646" y="1586"/>
                </a:lnTo>
                <a:lnTo>
                  <a:pt x="2680" y="1611"/>
                </a:lnTo>
                <a:lnTo>
                  <a:pt x="4630" y="1090"/>
                </a:lnTo>
                <a:lnTo>
                  <a:pt x="6949" y="2137"/>
                </a:lnTo>
                <a:lnTo>
                  <a:pt x="6949" y="2464"/>
                </a:lnTo>
                <a:lnTo>
                  <a:pt x="2471" y="4172"/>
                </a:lnTo>
                <a:lnTo>
                  <a:pt x="2470" y="3602"/>
                </a:lnTo>
                <a:close/>
                <a:moveTo>
                  <a:pt x="1086" y="2249"/>
                </a:moveTo>
                <a:lnTo>
                  <a:pt x="1086" y="2249"/>
                </a:lnTo>
                <a:lnTo>
                  <a:pt x="1248" y="2356"/>
                </a:lnTo>
                <a:lnTo>
                  <a:pt x="1596" y="2265"/>
                </a:lnTo>
                <a:lnTo>
                  <a:pt x="1432" y="2162"/>
                </a:lnTo>
                <a:lnTo>
                  <a:pt x="1086" y="2249"/>
                </a:lnTo>
                <a:close/>
                <a:moveTo>
                  <a:pt x="5456" y="2223"/>
                </a:moveTo>
                <a:lnTo>
                  <a:pt x="5456" y="2223"/>
                </a:lnTo>
                <a:lnTo>
                  <a:pt x="5659" y="2320"/>
                </a:lnTo>
                <a:lnTo>
                  <a:pt x="5853" y="2252"/>
                </a:lnTo>
                <a:lnTo>
                  <a:pt x="5651" y="2157"/>
                </a:lnTo>
                <a:lnTo>
                  <a:pt x="5456" y="2223"/>
                </a:lnTo>
                <a:close/>
                <a:moveTo>
                  <a:pt x="5128" y="2333"/>
                </a:moveTo>
                <a:lnTo>
                  <a:pt x="5128" y="2333"/>
                </a:lnTo>
                <a:lnTo>
                  <a:pt x="5332" y="2435"/>
                </a:lnTo>
                <a:lnTo>
                  <a:pt x="5537" y="2363"/>
                </a:lnTo>
                <a:lnTo>
                  <a:pt x="5333" y="2264"/>
                </a:lnTo>
                <a:lnTo>
                  <a:pt x="5128" y="2333"/>
                </a:lnTo>
                <a:close/>
                <a:moveTo>
                  <a:pt x="3238" y="2971"/>
                </a:moveTo>
                <a:lnTo>
                  <a:pt x="3238" y="2971"/>
                </a:lnTo>
                <a:lnTo>
                  <a:pt x="3443" y="3097"/>
                </a:lnTo>
                <a:lnTo>
                  <a:pt x="4393" y="2764"/>
                </a:lnTo>
                <a:lnTo>
                  <a:pt x="5226" y="2472"/>
                </a:lnTo>
                <a:lnTo>
                  <a:pt x="5022" y="2370"/>
                </a:lnTo>
                <a:lnTo>
                  <a:pt x="4186" y="2651"/>
                </a:lnTo>
                <a:lnTo>
                  <a:pt x="3238" y="2971"/>
                </a:lnTo>
                <a:close/>
                <a:moveTo>
                  <a:pt x="5757" y="2122"/>
                </a:moveTo>
                <a:lnTo>
                  <a:pt x="5757" y="2122"/>
                </a:lnTo>
                <a:lnTo>
                  <a:pt x="5959" y="2216"/>
                </a:lnTo>
                <a:lnTo>
                  <a:pt x="6289" y="2101"/>
                </a:lnTo>
                <a:lnTo>
                  <a:pt x="6088" y="2011"/>
                </a:lnTo>
                <a:lnTo>
                  <a:pt x="5757" y="2122"/>
                </a:lnTo>
                <a:close/>
                <a:moveTo>
                  <a:pt x="2540" y="3206"/>
                </a:moveTo>
                <a:lnTo>
                  <a:pt x="2540" y="3206"/>
                </a:lnTo>
                <a:lnTo>
                  <a:pt x="2744" y="3341"/>
                </a:lnTo>
                <a:lnTo>
                  <a:pt x="3284" y="3153"/>
                </a:lnTo>
                <a:lnTo>
                  <a:pt x="3079" y="3025"/>
                </a:lnTo>
                <a:lnTo>
                  <a:pt x="2540" y="3206"/>
                </a:lnTo>
                <a:close/>
                <a:moveTo>
                  <a:pt x="5392" y="1954"/>
                </a:moveTo>
                <a:lnTo>
                  <a:pt x="5392" y="1954"/>
                </a:lnTo>
                <a:lnTo>
                  <a:pt x="5585" y="2043"/>
                </a:lnTo>
                <a:lnTo>
                  <a:pt x="5917" y="1935"/>
                </a:lnTo>
                <a:lnTo>
                  <a:pt x="5726" y="1849"/>
                </a:lnTo>
                <a:lnTo>
                  <a:pt x="5392" y="1954"/>
                </a:lnTo>
                <a:close/>
                <a:moveTo>
                  <a:pt x="5090" y="2048"/>
                </a:moveTo>
                <a:lnTo>
                  <a:pt x="5090" y="2048"/>
                </a:lnTo>
                <a:lnTo>
                  <a:pt x="5284" y="2141"/>
                </a:lnTo>
                <a:lnTo>
                  <a:pt x="5481" y="2077"/>
                </a:lnTo>
                <a:lnTo>
                  <a:pt x="5287" y="1987"/>
                </a:lnTo>
                <a:lnTo>
                  <a:pt x="5090" y="2048"/>
                </a:lnTo>
                <a:close/>
                <a:moveTo>
                  <a:pt x="4762" y="2152"/>
                </a:moveTo>
                <a:lnTo>
                  <a:pt x="4762" y="2152"/>
                </a:lnTo>
                <a:lnTo>
                  <a:pt x="4956" y="2248"/>
                </a:lnTo>
                <a:lnTo>
                  <a:pt x="5162" y="2181"/>
                </a:lnTo>
                <a:lnTo>
                  <a:pt x="4967" y="2087"/>
                </a:lnTo>
                <a:lnTo>
                  <a:pt x="4762" y="2152"/>
                </a:lnTo>
                <a:close/>
                <a:moveTo>
                  <a:pt x="4423" y="2259"/>
                </a:moveTo>
                <a:lnTo>
                  <a:pt x="4423" y="2259"/>
                </a:lnTo>
                <a:lnTo>
                  <a:pt x="4618" y="2358"/>
                </a:lnTo>
                <a:lnTo>
                  <a:pt x="4834" y="2288"/>
                </a:lnTo>
                <a:lnTo>
                  <a:pt x="4639" y="2190"/>
                </a:lnTo>
                <a:lnTo>
                  <a:pt x="4423" y="2259"/>
                </a:lnTo>
                <a:close/>
                <a:moveTo>
                  <a:pt x="4072" y="2369"/>
                </a:moveTo>
                <a:lnTo>
                  <a:pt x="4072" y="2369"/>
                </a:lnTo>
                <a:lnTo>
                  <a:pt x="4267" y="2473"/>
                </a:lnTo>
                <a:lnTo>
                  <a:pt x="4495" y="2398"/>
                </a:lnTo>
                <a:lnTo>
                  <a:pt x="4300" y="2297"/>
                </a:lnTo>
                <a:lnTo>
                  <a:pt x="4072" y="2369"/>
                </a:lnTo>
                <a:close/>
                <a:moveTo>
                  <a:pt x="3678" y="2492"/>
                </a:moveTo>
                <a:lnTo>
                  <a:pt x="3678" y="2492"/>
                </a:lnTo>
                <a:lnTo>
                  <a:pt x="3874" y="2601"/>
                </a:lnTo>
                <a:lnTo>
                  <a:pt x="4114" y="2523"/>
                </a:lnTo>
                <a:lnTo>
                  <a:pt x="3919" y="2416"/>
                </a:lnTo>
                <a:lnTo>
                  <a:pt x="3678" y="2492"/>
                </a:lnTo>
                <a:close/>
                <a:moveTo>
                  <a:pt x="3281" y="2617"/>
                </a:moveTo>
                <a:lnTo>
                  <a:pt x="3281" y="2617"/>
                </a:lnTo>
                <a:lnTo>
                  <a:pt x="3476" y="2731"/>
                </a:lnTo>
                <a:lnTo>
                  <a:pt x="3730" y="2647"/>
                </a:lnTo>
                <a:lnTo>
                  <a:pt x="3535" y="2537"/>
                </a:lnTo>
                <a:lnTo>
                  <a:pt x="3281" y="2617"/>
                </a:lnTo>
                <a:close/>
                <a:moveTo>
                  <a:pt x="2868" y="2747"/>
                </a:moveTo>
                <a:lnTo>
                  <a:pt x="2868" y="2747"/>
                </a:lnTo>
                <a:lnTo>
                  <a:pt x="3063" y="2866"/>
                </a:lnTo>
                <a:lnTo>
                  <a:pt x="3333" y="2778"/>
                </a:lnTo>
                <a:lnTo>
                  <a:pt x="3137" y="2663"/>
                </a:lnTo>
                <a:lnTo>
                  <a:pt x="2868" y="2747"/>
                </a:lnTo>
                <a:close/>
                <a:moveTo>
                  <a:pt x="2173" y="2966"/>
                </a:moveTo>
                <a:lnTo>
                  <a:pt x="2173" y="2966"/>
                </a:lnTo>
                <a:lnTo>
                  <a:pt x="2367" y="3093"/>
                </a:lnTo>
                <a:lnTo>
                  <a:pt x="2906" y="2917"/>
                </a:lnTo>
                <a:lnTo>
                  <a:pt x="2711" y="2796"/>
                </a:lnTo>
                <a:lnTo>
                  <a:pt x="2173" y="2966"/>
                </a:lnTo>
                <a:close/>
                <a:moveTo>
                  <a:pt x="5211" y="1765"/>
                </a:moveTo>
                <a:lnTo>
                  <a:pt x="5211" y="1765"/>
                </a:lnTo>
                <a:lnTo>
                  <a:pt x="5397" y="1850"/>
                </a:lnTo>
                <a:lnTo>
                  <a:pt x="5580" y="1793"/>
                </a:lnTo>
                <a:lnTo>
                  <a:pt x="5396" y="1710"/>
                </a:lnTo>
                <a:lnTo>
                  <a:pt x="5211" y="1765"/>
                </a:lnTo>
                <a:close/>
                <a:moveTo>
                  <a:pt x="4902" y="1856"/>
                </a:moveTo>
                <a:lnTo>
                  <a:pt x="4902" y="1856"/>
                </a:lnTo>
                <a:lnTo>
                  <a:pt x="5088" y="1944"/>
                </a:lnTo>
                <a:lnTo>
                  <a:pt x="5282" y="1885"/>
                </a:lnTo>
                <a:lnTo>
                  <a:pt x="5096" y="1799"/>
                </a:lnTo>
                <a:lnTo>
                  <a:pt x="4902" y="1856"/>
                </a:lnTo>
                <a:close/>
                <a:moveTo>
                  <a:pt x="4585" y="1950"/>
                </a:moveTo>
                <a:lnTo>
                  <a:pt x="4585" y="1950"/>
                </a:lnTo>
                <a:lnTo>
                  <a:pt x="4772" y="2040"/>
                </a:lnTo>
                <a:lnTo>
                  <a:pt x="4974" y="1979"/>
                </a:lnTo>
                <a:lnTo>
                  <a:pt x="4789" y="1889"/>
                </a:lnTo>
                <a:lnTo>
                  <a:pt x="4585" y="1950"/>
                </a:lnTo>
                <a:close/>
                <a:moveTo>
                  <a:pt x="4260" y="2046"/>
                </a:moveTo>
                <a:lnTo>
                  <a:pt x="4260" y="2046"/>
                </a:lnTo>
                <a:lnTo>
                  <a:pt x="4447" y="2140"/>
                </a:lnTo>
                <a:lnTo>
                  <a:pt x="4660" y="2075"/>
                </a:lnTo>
                <a:lnTo>
                  <a:pt x="4473" y="1983"/>
                </a:lnTo>
                <a:lnTo>
                  <a:pt x="4260" y="2046"/>
                </a:lnTo>
                <a:close/>
                <a:moveTo>
                  <a:pt x="3904" y="2151"/>
                </a:moveTo>
                <a:lnTo>
                  <a:pt x="3904" y="2151"/>
                </a:lnTo>
                <a:lnTo>
                  <a:pt x="4091" y="2249"/>
                </a:lnTo>
                <a:lnTo>
                  <a:pt x="4315" y="2181"/>
                </a:lnTo>
                <a:lnTo>
                  <a:pt x="4128" y="2086"/>
                </a:lnTo>
                <a:lnTo>
                  <a:pt x="3904" y="2151"/>
                </a:lnTo>
                <a:close/>
                <a:moveTo>
                  <a:pt x="3537" y="2260"/>
                </a:moveTo>
                <a:lnTo>
                  <a:pt x="3537" y="2260"/>
                </a:lnTo>
                <a:lnTo>
                  <a:pt x="3724" y="2361"/>
                </a:lnTo>
                <a:lnTo>
                  <a:pt x="3960" y="2289"/>
                </a:lnTo>
                <a:lnTo>
                  <a:pt x="3772" y="2190"/>
                </a:lnTo>
                <a:lnTo>
                  <a:pt x="3537" y="2260"/>
                </a:lnTo>
                <a:close/>
                <a:moveTo>
                  <a:pt x="3158" y="2371"/>
                </a:moveTo>
                <a:lnTo>
                  <a:pt x="3158" y="2371"/>
                </a:lnTo>
                <a:lnTo>
                  <a:pt x="3344" y="2478"/>
                </a:lnTo>
                <a:lnTo>
                  <a:pt x="3592" y="2401"/>
                </a:lnTo>
                <a:lnTo>
                  <a:pt x="3405" y="2298"/>
                </a:lnTo>
                <a:lnTo>
                  <a:pt x="3158" y="2371"/>
                </a:lnTo>
                <a:close/>
                <a:moveTo>
                  <a:pt x="2729" y="2498"/>
                </a:moveTo>
                <a:lnTo>
                  <a:pt x="2729" y="2498"/>
                </a:lnTo>
                <a:lnTo>
                  <a:pt x="2916" y="2609"/>
                </a:lnTo>
                <a:lnTo>
                  <a:pt x="3177" y="2529"/>
                </a:lnTo>
                <a:lnTo>
                  <a:pt x="2991" y="2421"/>
                </a:lnTo>
                <a:lnTo>
                  <a:pt x="2729" y="2498"/>
                </a:lnTo>
                <a:close/>
                <a:moveTo>
                  <a:pt x="2298" y="2625"/>
                </a:moveTo>
                <a:lnTo>
                  <a:pt x="2298" y="2625"/>
                </a:lnTo>
                <a:lnTo>
                  <a:pt x="2483" y="2742"/>
                </a:lnTo>
                <a:lnTo>
                  <a:pt x="2760" y="2657"/>
                </a:lnTo>
                <a:lnTo>
                  <a:pt x="2575" y="2544"/>
                </a:lnTo>
                <a:lnTo>
                  <a:pt x="2298" y="2625"/>
                </a:lnTo>
                <a:close/>
                <a:moveTo>
                  <a:pt x="1850" y="2758"/>
                </a:moveTo>
                <a:lnTo>
                  <a:pt x="1850" y="2758"/>
                </a:lnTo>
                <a:lnTo>
                  <a:pt x="2035" y="2879"/>
                </a:lnTo>
                <a:lnTo>
                  <a:pt x="2327" y="2789"/>
                </a:lnTo>
                <a:lnTo>
                  <a:pt x="2142" y="2672"/>
                </a:lnTo>
                <a:lnTo>
                  <a:pt x="1850" y="2758"/>
                </a:lnTo>
                <a:close/>
                <a:moveTo>
                  <a:pt x="4769" y="1665"/>
                </a:moveTo>
                <a:lnTo>
                  <a:pt x="4769" y="1665"/>
                </a:lnTo>
                <a:lnTo>
                  <a:pt x="4948" y="1748"/>
                </a:lnTo>
                <a:lnTo>
                  <a:pt x="5282" y="1651"/>
                </a:lnTo>
                <a:lnTo>
                  <a:pt x="5104" y="1572"/>
                </a:lnTo>
                <a:lnTo>
                  <a:pt x="4769" y="1665"/>
                </a:lnTo>
                <a:close/>
                <a:moveTo>
                  <a:pt x="4465" y="1750"/>
                </a:moveTo>
                <a:lnTo>
                  <a:pt x="4465" y="1750"/>
                </a:lnTo>
                <a:lnTo>
                  <a:pt x="4644" y="1835"/>
                </a:lnTo>
                <a:lnTo>
                  <a:pt x="4841" y="1778"/>
                </a:lnTo>
                <a:lnTo>
                  <a:pt x="4663" y="1695"/>
                </a:lnTo>
                <a:lnTo>
                  <a:pt x="4465" y="1750"/>
                </a:lnTo>
                <a:close/>
                <a:moveTo>
                  <a:pt x="4134" y="1842"/>
                </a:moveTo>
                <a:lnTo>
                  <a:pt x="4134" y="1842"/>
                </a:lnTo>
                <a:lnTo>
                  <a:pt x="4314" y="1931"/>
                </a:lnTo>
                <a:lnTo>
                  <a:pt x="4520" y="1871"/>
                </a:lnTo>
                <a:lnTo>
                  <a:pt x="4342" y="1785"/>
                </a:lnTo>
                <a:lnTo>
                  <a:pt x="4134" y="1842"/>
                </a:lnTo>
                <a:close/>
                <a:moveTo>
                  <a:pt x="3794" y="1937"/>
                </a:moveTo>
                <a:lnTo>
                  <a:pt x="3794" y="1937"/>
                </a:lnTo>
                <a:lnTo>
                  <a:pt x="3974" y="2029"/>
                </a:lnTo>
                <a:lnTo>
                  <a:pt x="4191" y="1966"/>
                </a:lnTo>
                <a:lnTo>
                  <a:pt x="4012" y="1877"/>
                </a:lnTo>
                <a:lnTo>
                  <a:pt x="3794" y="1937"/>
                </a:lnTo>
                <a:close/>
                <a:moveTo>
                  <a:pt x="3443" y="2034"/>
                </a:moveTo>
                <a:lnTo>
                  <a:pt x="3443" y="2034"/>
                </a:lnTo>
                <a:lnTo>
                  <a:pt x="3623" y="2130"/>
                </a:lnTo>
                <a:lnTo>
                  <a:pt x="3851" y="2063"/>
                </a:lnTo>
                <a:lnTo>
                  <a:pt x="3672" y="1971"/>
                </a:lnTo>
                <a:lnTo>
                  <a:pt x="3443" y="2034"/>
                </a:lnTo>
                <a:close/>
                <a:moveTo>
                  <a:pt x="3050" y="2144"/>
                </a:moveTo>
                <a:lnTo>
                  <a:pt x="3050" y="2144"/>
                </a:lnTo>
                <a:lnTo>
                  <a:pt x="3228" y="2243"/>
                </a:lnTo>
                <a:lnTo>
                  <a:pt x="3469" y="2174"/>
                </a:lnTo>
                <a:lnTo>
                  <a:pt x="3290" y="2077"/>
                </a:lnTo>
                <a:lnTo>
                  <a:pt x="3050" y="2144"/>
                </a:lnTo>
                <a:close/>
                <a:moveTo>
                  <a:pt x="2654" y="2254"/>
                </a:moveTo>
                <a:lnTo>
                  <a:pt x="2654" y="2254"/>
                </a:lnTo>
                <a:lnTo>
                  <a:pt x="2832" y="2357"/>
                </a:lnTo>
                <a:lnTo>
                  <a:pt x="3086" y="2284"/>
                </a:lnTo>
                <a:lnTo>
                  <a:pt x="2907" y="2183"/>
                </a:lnTo>
                <a:lnTo>
                  <a:pt x="2654" y="2254"/>
                </a:lnTo>
                <a:close/>
                <a:moveTo>
                  <a:pt x="2245" y="2368"/>
                </a:moveTo>
                <a:lnTo>
                  <a:pt x="2245" y="2368"/>
                </a:lnTo>
                <a:lnTo>
                  <a:pt x="2423" y="2476"/>
                </a:lnTo>
                <a:lnTo>
                  <a:pt x="2690" y="2398"/>
                </a:lnTo>
                <a:lnTo>
                  <a:pt x="2512" y="2293"/>
                </a:lnTo>
                <a:lnTo>
                  <a:pt x="2245" y="2368"/>
                </a:lnTo>
                <a:close/>
                <a:moveTo>
                  <a:pt x="1557" y="2559"/>
                </a:moveTo>
                <a:lnTo>
                  <a:pt x="1557" y="2559"/>
                </a:lnTo>
                <a:lnTo>
                  <a:pt x="1732" y="2674"/>
                </a:lnTo>
                <a:lnTo>
                  <a:pt x="2265" y="2521"/>
                </a:lnTo>
                <a:lnTo>
                  <a:pt x="2087" y="2412"/>
                </a:lnTo>
                <a:lnTo>
                  <a:pt x="1557" y="2559"/>
                </a:lnTo>
                <a:close/>
                <a:moveTo>
                  <a:pt x="4396" y="1414"/>
                </a:moveTo>
                <a:lnTo>
                  <a:pt x="4396" y="1414"/>
                </a:lnTo>
                <a:lnTo>
                  <a:pt x="4563" y="1491"/>
                </a:lnTo>
                <a:lnTo>
                  <a:pt x="4790" y="1432"/>
                </a:lnTo>
                <a:lnTo>
                  <a:pt x="4623" y="1358"/>
                </a:lnTo>
                <a:lnTo>
                  <a:pt x="4396" y="1414"/>
                </a:lnTo>
                <a:close/>
                <a:moveTo>
                  <a:pt x="3855" y="1550"/>
                </a:moveTo>
                <a:lnTo>
                  <a:pt x="3855" y="1550"/>
                </a:lnTo>
                <a:lnTo>
                  <a:pt x="4024" y="1632"/>
                </a:lnTo>
                <a:lnTo>
                  <a:pt x="4267" y="1568"/>
                </a:lnTo>
                <a:lnTo>
                  <a:pt x="4099" y="1489"/>
                </a:lnTo>
                <a:lnTo>
                  <a:pt x="3855" y="1550"/>
                </a:lnTo>
                <a:close/>
                <a:moveTo>
                  <a:pt x="3225" y="1710"/>
                </a:moveTo>
                <a:lnTo>
                  <a:pt x="3225" y="1710"/>
                </a:lnTo>
                <a:lnTo>
                  <a:pt x="3393" y="1796"/>
                </a:lnTo>
                <a:lnTo>
                  <a:pt x="3659" y="1727"/>
                </a:lnTo>
                <a:lnTo>
                  <a:pt x="3491" y="1643"/>
                </a:lnTo>
                <a:lnTo>
                  <a:pt x="3225" y="1710"/>
                </a:lnTo>
                <a:close/>
                <a:moveTo>
                  <a:pt x="2586" y="1871"/>
                </a:moveTo>
                <a:lnTo>
                  <a:pt x="2586" y="1871"/>
                </a:lnTo>
                <a:lnTo>
                  <a:pt x="2754" y="1964"/>
                </a:lnTo>
                <a:lnTo>
                  <a:pt x="3043" y="1888"/>
                </a:lnTo>
                <a:lnTo>
                  <a:pt x="2875" y="1798"/>
                </a:lnTo>
                <a:lnTo>
                  <a:pt x="2586" y="1871"/>
                </a:lnTo>
                <a:close/>
                <a:moveTo>
                  <a:pt x="1850" y="2056"/>
                </a:moveTo>
                <a:lnTo>
                  <a:pt x="1850" y="2056"/>
                </a:lnTo>
                <a:lnTo>
                  <a:pt x="2015" y="2156"/>
                </a:lnTo>
                <a:lnTo>
                  <a:pt x="2332" y="2073"/>
                </a:lnTo>
                <a:lnTo>
                  <a:pt x="2166" y="1978"/>
                </a:lnTo>
                <a:lnTo>
                  <a:pt x="1850" y="2056"/>
                </a:lnTo>
                <a:close/>
                <a:moveTo>
                  <a:pt x="0" y="2383"/>
                </a:moveTo>
                <a:lnTo>
                  <a:pt x="0" y="3045"/>
                </a:lnTo>
                <a:lnTo>
                  <a:pt x="2192" y="4236"/>
                </a:lnTo>
                <a:lnTo>
                  <a:pt x="2192" y="3803"/>
                </a:lnTo>
                <a:lnTo>
                  <a:pt x="0" y="238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1" name="右箭头 10"/>
          <p:cNvSpPr/>
          <p:nvPr/>
        </p:nvSpPr>
        <p:spPr>
          <a:xfrm>
            <a:off x="11326557" y="6198706"/>
            <a:ext cx="750069" cy="4801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576409" y="6155904"/>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接下屏代码</a:t>
            </a:r>
            <a:endParaRPr lang="zh-CN" altLang="en-US" sz="20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45745" y="1249045"/>
            <a:ext cx="7653020" cy="398780"/>
          </a:xfrm>
          <a:prstGeom prst="rect">
            <a:avLst/>
          </a:prstGeom>
          <a:noFill/>
        </p:spPr>
        <p:txBody>
          <a:bodyPr wrap="square" rtlCol="0" anchor="t">
            <a:spAutoFit/>
          </a:bodyPr>
          <a:p>
            <a:r>
              <a:rPr lang="zh-CN" altLang="en-US" sz="20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需求：爬取搜狗指定词条对应的搜索结果页面（简易网页采集器）</a:t>
            </a:r>
            <a:endParaRPr lang="zh-CN" altLang="en-US" sz="20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13" name="图片 12"/>
          <p:cNvPicPr>
            <a:picLocks noChangeAspect="1"/>
          </p:cNvPicPr>
          <p:nvPr/>
        </p:nvPicPr>
        <p:blipFill>
          <a:blip r:embed="rId1"/>
          <a:stretch>
            <a:fillRect/>
          </a:stretch>
        </p:blipFill>
        <p:spPr>
          <a:xfrm>
            <a:off x="977265" y="1856105"/>
            <a:ext cx="7881620" cy="431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ea typeface="微软雅黑" panose="020B0503020204020204" pitchFamily="34" charset="-122"/>
              </a:rPr>
              <a:t>实战案例</a:t>
            </a:r>
            <a:r>
              <a:rPr altLang="zh-CN" dirty="0">
                <a:ea typeface="微软雅黑" panose="020B0503020204020204" pitchFamily="34" charset="-122"/>
              </a:rPr>
              <a:t>1</a:t>
            </a:r>
            <a:endParaRPr altLang="zh-CN" dirty="0">
              <a:ea typeface="微软雅黑" panose="020B0503020204020204" pitchFamily="34" charset="-122"/>
            </a:endParaRPr>
          </a:p>
        </p:txBody>
      </p:sp>
      <p:sp>
        <p:nvSpPr>
          <p:cNvPr id="7" name="左箭头 6"/>
          <p:cNvSpPr/>
          <p:nvPr/>
        </p:nvSpPr>
        <p:spPr>
          <a:xfrm>
            <a:off x="1588" y="1179512"/>
            <a:ext cx="750069" cy="48018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9912" y="1115120"/>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接上屏代码</a:t>
            </a:r>
            <a:endParaRPr lang="zh-CN" altLang="en-US" sz="2000" dirty="0">
              <a:latin typeface="微软雅黑" panose="020B0503020204020204" pitchFamily="34" charset="-122"/>
              <a:ea typeface="微软雅黑" panose="020B0503020204020204" pitchFamily="34" charset="-122"/>
            </a:endParaRPr>
          </a:p>
        </p:txBody>
      </p:sp>
      <p:sp>
        <p:nvSpPr>
          <p:cNvPr id="9" name="矩形 8"/>
          <p:cNvSpPr/>
          <p:nvPr/>
        </p:nvSpPr>
        <p:spPr>
          <a:xfrm>
            <a:off x="11653489" y="4805086"/>
            <a:ext cx="555085" cy="205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588" y="1032933"/>
            <a:ext cx="12188825" cy="50461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10847160" y="5215458"/>
            <a:ext cx="1200680" cy="732415"/>
          </a:xfrm>
          <a:custGeom>
            <a:avLst/>
            <a:gdLst>
              <a:gd name="T0" fmla="*/ 2147483646 w 6949"/>
              <a:gd name="T1" fmla="*/ 2147483646 h 4236"/>
              <a:gd name="T2" fmla="*/ 2147483646 w 6949"/>
              <a:gd name="T3" fmla="*/ 2147483646 h 4236"/>
              <a:gd name="T4" fmla="*/ 2147483646 w 6949"/>
              <a:gd name="T5" fmla="*/ 2147483646 h 4236"/>
              <a:gd name="T6" fmla="*/ 2147483646 w 6949"/>
              <a:gd name="T7" fmla="*/ 2147483646 h 4236"/>
              <a:gd name="T8" fmla="*/ 2147483646 w 6949"/>
              <a:gd name="T9" fmla="*/ 2147483646 h 4236"/>
              <a:gd name="T10" fmla="*/ 2147483646 w 6949"/>
              <a:gd name="T11" fmla="*/ 2147483646 h 4236"/>
              <a:gd name="T12" fmla="*/ 2147483646 w 6949"/>
              <a:gd name="T13" fmla="*/ 2147483646 h 4236"/>
              <a:gd name="T14" fmla="*/ 2147483646 w 6949"/>
              <a:gd name="T15" fmla="*/ 2147483646 h 4236"/>
              <a:gd name="T16" fmla="*/ 2147483646 w 6949"/>
              <a:gd name="T17" fmla="*/ 2147483646 h 4236"/>
              <a:gd name="T18" fmla="*/ 2147483646 w 6949"/>
              <a:gd name="T19" fmla="*/ 2147483646 h 4236"/>
              <a:gd name="T20" fmla="*/ 2147483646 w 6949"/>
              <a:gd name="T21" fmla="*/ 2147483646 h 4236"/>
              <a:gd name="T22" fmla="*/ 2147483646 w 6949"/>
              <a:gd name="T23" fmla="*/ 2147483646 h 4236"/>
              <a:gd name="T24" fmla="*/ 2147483646 w 6949"/>
              <a:gd name="T25" fmla="*/ 2147483646 h 4236"/>
              <a:gd name="T26" fmla="*/ 2147483646 w 6949"/>
              <a:gd name="T27" fmla="*/ 2147483646 h 4236"/>
              <a:gd name="T28" fmla="*/ 2147483646 w 6949"/>
              <a:gd name="T29" fmla="*/ 2147483646 h 4236"/>
              <a:gd name="T30" fmla="*/ 2147483646 w 6949"/>
              <a:gd name="T31" fmla="*/ 2147483646 h 4236"/>
              <a:gd name="T32" fmla="*/ 2147483646 w 6949"/>
              <a:gd name="T33" fmla="*/ 2147483646 h 4236"/>
              <a:gd name="T34" fmla="*/ 2147483646 w 6949"/>
              <a:gd name="T35" fmla="*/ 2147483646 h 4236"/>
              <a:gd name="T36" fmla="*/ 2147483646 w 6949"/>
              <a:gd name="T37" fmla="*/ 2147483646 h 4236"/>
              <a:gd name="T38" fmla="*/ 2147483646 w 6949"/>
              <a:gd name="T39" fmla="*/ 2147483646 h 4236"/>
              <a:gd name="T40" fmla="*/ 2147483646 w 6949"/>
              <a:gd name="T41" fmla="*/ 2147483646 h 4236"/>
              <a:gd name="T42" fmla="*/ 2147483646 w 6949"/>
              <a:gd name="T43" fmla="*/ 2147483646 h 4236"/>
              <a:gd name="T44" fmla="*/ 2147483646 w 6949"/>
              <a:gd name="T45" fmla="*/ 2147483646 h 4236"/>
              <a:gd name="T46" fmla="*/ 2147483646 w 6949"/>
              <a:gd name="T47" fmla="*/ 2147483646 h 4236"/>
              <a:gd name="T48" fmla="*/ 2147483646 w 6949"/>
              <a:gd name="T49" fmla="*/ 2147483646 h 4236"/>
              <a:gd name="T50" fmla="*/ 2147483646 w 6949"/>
              <a:gd name="T51" fmla="*/ 2147483646 h 4236"/>
              <a:gd name="T52" fmla="*/ 2147483646 w 6949"/>
              <a:gd name="T53" fmla="*/ 2147483646 h 4236"/>
              <a:gd name="T54" fmla="*/ 2147483646 w 6949"/>
              <a:gd name="T55" fmla="*/ 2147483646 h 4236"/>
              <a:gd name="T56" fmla="*/ 2147483646 w 6949"/>
              <a:gd name="T57" fmla="*/ 2147483646 h 4236"/>
              <a:gd name="T58" fmla="*/ 2147483646 w 6949"/>
              <a:gd name="T59" fmla="*/ 2147483646 h 4236"/>
              <a:gd name="T60" fmla="*/ 2147483646 w 6949"/>
              <a:gd name="T61" fmla="*/ 2147483646 h 4236"/>
              <a:gd name="T62" fmla="*/ 2147483646 w 6949"/>
              <a:gd name="T63" fmla="*/ 2147483646 h 4236"/>
              <a:gd name="T64" fmla="*/ 2147483646 w 6949"/>
              <a:gd name="T65" fmla="*/ 2147483646 h 4236"/>
              <a:gd name="T66" fmla="*/ 2147483646 w 6949"/>
              <a:gd name="T67" fmla="*/ 2147483646 h 4236"/>
              <a:gd name="T68" fmla="*/ 2147483646 w 6949"/>
              <a:gd name="T69" fmla="*/ 2147483646 h 4236"/>
              <a:gd name="T70" fmla="*/ 2147483646 w 6949"/>
              <a:gd name="T71" fmla="*/ 2147483646 h 4236"/>
              <a:gd name="T72" fmla="*/ 2147483646 w 6949"/>
              <a:gd name="T73" fmla="*/ 2147483646 h 4236"/>
              <a:gd name="T74" fmla="*/ 2147483646 w 6949"/>
              <a:gd name="T75" fmla="*/ 2147483646 h 4236"/>
              <a:gd name="T76" fmla="*/ 2147483646 w 6949"/>
              <a:gd name="T77" fmla="*/ 2147483646 h 4236"/>
              <a:gd name="T78" fmla="*/ 2147483646 w 6949"/>
              <a:gd name="T79" fmla="*/ 2147483646 h 4236"/>
              <a:gd name="T80" fmla="*/ 2147483646 w 6949"/>
              <a:gd name="T81" fmla="*/ 2147483646 h 4236"/>
              <a:gd name="T82" fmla="*/ 2147483646 w 6949"/>
              <a:gd name="T83" fmla="*/ 2147483646 h 4236"/>
              <a:gd name="T84" fmla="*/ 2147483646 w 6949"/>
              <a:gd name="T85" fmla="*/ 2147483646 h 4236"/>
              <a:gd name="T86" fmla="*/ 2147483646 w 6949"/>
              <a:gd name="T87" fmla="*/ 2147483646 h 4236"/>
              <a:gd name="T88" fmla="*/ 2147483646 w 6949"/>
              <a:gd name="T89" fmla="*/ 2147483646 h 4236"/>
              <a:gd name="T90" fmla="*/ 2147483646 w 6949"/>
              <a:gd name="T91" fmla="*/ 2147483646 h 4236"/>
              <a:gd name="T92" fmla="*/ 2147483646 w 6949"/>
              <a:gd name="T93" fmla="*/ 2147483646 h 4236"/>
              <a:gd name="T94" fmla="*/ 2147483646 w 6949"/>
              <a:gd name="T95" fmla="*/ 2147483646 h 4236"/>
              <a:gd name="T96" fmla="*/ 2147483646 w 6949"/>
              <a:gd name="T97" fmla="*/ 2147483646 h 4236"/>
              <a:gd name="T98" fmla="*/ 2147483646 w 6949"/>
              <a:gd name="T99" fmla="*/ 2147483646 h 4236"/>
              <a:gd name="T100" fmla="*/ 2147483646 w 6949"/>
              <a:gd name="T101" fmla="*/ 2147483646 h 4236"/>
              <a:gd name="T102" fmla="*/ 2147483646 w 6949"/>
              <a:gd name="T103" fmla="*/ 2147483646 h 4236"/>
              <a:gd name="T104" fmla="*/ 2147483646 w 6949"/>
              <a:gd name="T105" fmla="*/ 2147483646 h 4236"/>
              <a:gd name="T106" fmla="*/ 2147483646 w 6949"/>
              <a:gd name="T107" fmla="*/ 2147483646 h 4236"/>
              <a:gd name="T108" fmla="*/ 2147483646 w 6949"/>
              <a:gd name="T109" fmla="*/ 2147483646 h 4236"/>
              <a:gd name="T110" fmla="*/ 2147483646 w 6949"/>
              <a:gd name="T111" fmla="*/ 2147483646 h 4236"/>
              <a:gd name="T112" fmla="*/ 2147483646 w 6949"/>
              <a:gd name="T113" fmla="*/ 2147483646 h 4236"/>
              <a:gd name="T114" fmla="*/ 2147483646 w 6949"/>
              <a:gd name="T115" fmla="*/ 2147483646 h 4236"/>
              <a:gd name="T116" fmla="*/ 2147483646 w 6949"/>
              <a:gd name="T117" fmla="*/ 2147483646 h 4236"/>
              <a:gd name="T118" fmla="*/ 2147483646 w 6949"/>
              <a:gd name="T119" fmla="*/ 2147483646 h 4236"/>
              <a:gd name="T120" fmla="*/ 2147483646 w 6949"/>
              <a:gd name="T121" fmla="*/ 2147483646 h 42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949" h="4236">
                <a:moveTo>
                  <a:pt x="2470" y="3602"/>
                </a:moveTo>
                <a:lnTo>
                  <a:pt x="370" y="2227"/>
                </a:lnTo>
                <a:lnTo>
                  <a:pt x="2425" y="1679"/>
                </a:lnTo>
                <a:lnTo>
                  <a:pt x="2384" y="1645"/>
                </a:lnTo>
                <a:lnTo>
                  <a:pt x="2343" y="1607"/>
                </a:lnTo>
                <a:lnTo>
                  <a:pt x="2301" y="1565"/>
                </a:lnTo>
                <a:lnTo>
                  <a:pt x="2280" y="1544"/>
                </a:lnTo>
                <a:lnTo>
                  <a:pt x="2259" y="1521"/>
                </a:lnTo>
                <a:lnTo>
                  <a:pt x="2238" y="1498"/>
                </a:lnTo>
                <a:lnTo>
                  <a:pt x="2218" y="1474"/>
                </a:lnTo>
                <a:lnTo>
                  <a:pt x="2200" y="1449"/>
                </a:lnTo>
                <a:lnTo>
                  <a:pt x="2181" y="1424"/>
                </a:lnTo>
                <a:lnTo>
                  <a:pt x="2164" y="1397"/>
                </a:lnTo>
                <a:lnTo>
                  <a:pt x="2147" y="1370"/>
                </a:lnTo>
                <a:lnTo>
                  <a:pt x="2132" y="1344"/>
                </a:lnTo>
                <a:lnTo>
                  <a:pt x="2118" y="1316"/>
                </a:lnTo>
                <a:lnTo>
                  <a:pt x="2106" y="1287"/>
                </a:lnTo>
                <a:lnTo>
                  <a:pt x="2095" y="1258"/>
                </a:lnTo>
                <a:lnTo>
                  <a:pt x="2086" y="1229"/>
                </a:lnTo>
                <a:lnTo>
                  <a:pt x="2079" y="1198"/>
                </a:lnTo>
                <a:lnTo>
                  <a:pt x="2073" y="1168"/>
                </a:lnTo>
                <a:lnTo>
                  <a:pt x="2070" y="1138"/>
                </a:lnTo>
                <a:lnTo>
                  <a:pt x="2067" y="1108"/>
                </a:lnTo>
                <a:lnTo>
                  <a:pt x="2069" y="1077"/>
                </a:lnTo>
                <a:lnTo>
                  <a:pt x="2072" y="1045"/>
                </a:lnTo>
                <a:lnTo>
                  <a:pt x="2078" y="1013"/>
                </a:lnTo>
                <a:lnTo>
                  <a:pt x="2086" y="981"/>
                </a:lnTo>
                <a:lnTo>
                  <a:pt x="2098" y="949"/>
                </a:lnTo>
                <a:lnTo>
                  <a:pt x="2112" y="916"/>
                </a:lnTo>
                <a:lnTo>
                  <a:pt x="2129" y="885"/>
                </a:lnTo>
                <a:lnTo>
                  <a:pt x="2150" y="852"/>
                </a:lnTo>
                <a:lnTo>
                  <a:pt x="2173" y="820"/>
                </a:lnTo>
                <a:lnTo>
                  <a:pt x="2193" y="797"/>
                </a:lnTo>
                <a:lnTo>
                  <a:pt x="2215" y="776"/>
                </a:lnTo>
                <a:lnTo>
                  <a:pt x="2238" y="755"/>
                </a:lnTo>
                <a:lnTo>
                  <a:pt x="2264" y="737"/>
                </a:lnTo>
                <a:lnTo>
                  <a:pt x="2291" y="720"/>
                </a:lnTo>
                <a:lnTo>
                  <a:pt x="2320" y="705"/>
                </a:lnTo>
                <a:lnTo>
                  <a:pt x="2352" y="690"/>
                </a:lnTo>
                <a:lnTo>
                  <a:pt x="2385" y="677"/>
                </a:lnTo>
                <a:lnTo>
                  <a:pt x="2419" y="666"/>
                </a:lnTo>
                <a:lnTo>
                  <a:pt x="2455" y="655"/>
                </a:lnTo>
                <a:lnTo>
                  <a:pt x="2492" y="645"/>
                </a:lnTo>
                <a:lnTo>
                  <a:pt x="2532" y="636"/>
                </a:lnTo>
                <a:lnTo>
                  <a:pt x="2571" y="628"/>
                </a:lnTo>
                <a:lnTo>
                  <a:pt x="2613" y="623"/>
                </a:lnTo>
                <a:lnTo>
                  <a:pt x="2655" y="617"/>
                </a:lnTo>
                <a:lnTo>
                  <a:pt x="2698" y="611"/>
                </a:lnTo>
                <a:lnTo>
                  <a:pt x="2743" y="607"/>
                </a:lnTo>
                <a:lnTo>
                  <a:pt x="2788" y="604"/>
                </a:lnTo>
                <a:lnTo>
                  <a:pt x="2880" y="599"/>
                </a:lnTo>
                <a:lnTo>
                  <a:pt x="2975" y="596"/>
                </a:lnTo>
                <a:lnTo>
                  <a:pt x="3073" y="596"/>
                </a:lnTo>
                <a:lnTo>
                  <a:pt x="3171" y="597"/>
                </a:lnTo>
                <a:lnTo>
                  <a:pt x="3270" y="599"/>
                </a:lnTo>
                <a:lnTo>
                  <a:pt x="3467" y="605"/>
                </a:lnTo>
                <a:lnTo>
                  <a:pt x="3469" y="605"/>
                </a:lnTo>
                <a:lnTo>
                  <a:pt x="3472" y="605"/>
                </a:lnTo>
                <a:lnTo>
                  <a:pt x="3535" y="607"/>
                </a:lnTo>
                <a:lnTo>
                  <a:pt x="3607" y="607"/>
                </a:lnTo>
                <a:lnTo>
                  <a:pt x="3686" y="606"/>
                </a:lnTo>
                <a:lnTo>
                  <a:pt x="3769" y="602"/>
                </a:lnTo>
                <a:lnTo>
                  <a:pt x="3812" y="599"/>
                </a:lnTo>
                <a:lnTo>
                  <a:pt x="3856" y="595"/>
                </a:lnTo>
                <a:lnTo>
                  <a:pt x="3901" y="590"/>
                </a:lnTo>
                <a:lnTo>
                  <a:pt x="3945" y="584"/>
                </a:lnTo>
                <a:lnTo>
                  <a:pt x="3988" y="577"/>
                </a:lnTo>
                <a:lnTo>
                  <a:pt x="4031" y="570"/>
                </a:lnTo>
                <a:lnTo>
                  <a:pt x="4072" y="561"/>
                </a:lnTo>
                <a:lnTo>
                  <a:pt x="4112" y="551"/>
                </a:lnTo>
                <a:lnTo>
                  <a:pt x="4143" y="541"/>
                </a:lnTo>
                <a:lnTo>
                  <a:pt x="4173" y="531"/>
                </a:lnTo>
                <a:lnTo>
                  <a:pt x="4202" y="520"/>
                </a:lnTo>
                <a:lnTo>
                  <a:pt x="4228" y="509"/>
                </a:lnTo>
                <a:lnTo>
                  <a:pt x="4253" y="496"/>
                </a:lnTo>
                <a:lnTo>
                  <a:pt x="4275" y="483"/>
                </a:lnTo>
                <a:lnTo>
                  <a:pt x="4295" y="468"/>
                </a:lnTo>
                <a:lnTo>
                  <a:pt x="4313" y="453"/>
                </a:lnTo>
                <a:lnTo>
                  <a:pt x="4324" y="440"/>
                </a:lnTo>
                <a:lnTo>
                  <a:pt x="4334" y="427"/>
                </a:lnTo>
                <a:lnTo>
                  <a:pt x="4341" y="412"/>
                </a:lnTo>
                <a:lnTo>
                  <a:pt x="4346" y="397"/>
                </a:lnTo>
                <a:lnTo>
                  <a:pt x="4350" y="381"/>
                </a:lnTo>
                <a:lnTo>
                  <a:pt x="4351" y="364"/>
                </a:lnTo>
                <a:lnTo>
                  <a:pt x="4350" y="345"/>
                </a:lnTo>
                <a:lnTo>
                  <a:pt x="4345" y="325"/>
                </a:lnTo>
                <a:lnTo>
                  <a:pt x="4339" y="304"/>
                </a:lnTo>
                <a:lnTo>
                  <a:pt x="4331" y="282"/>
                </a:lnTo>
                <a:lnTo>
                  <a:pt x="4322" y="260"/>
                </a:lnTo>
                <a:lnTo>
                  <a:pt x="4309" y="236"/>
                </a:lnTo>
                <a:lnTo>
                  <a:pt x="4294" y="210"/>
                </a:lnTo>
                <a:lnTo>
                  <a:pt x="4277" y="185"/>
                </a:lnTo>
                <a:lnTo>
                  <a:pt x="4257" y="157"/>
                </a:lnTo>
                <a:lnTo>
                  <a:pt x="4235" y="128"/>
                </a:lnTo>
                <a:lnTo>
                  <a:pt x="4395" y="0"/>
                </a:lnTo>
                <a:lnTo>
                  <a:pt x="4424" y="39"/>
                </a:lnTo>
                <a:lnTo>
                  <a:pt x="4451" y="76"/>
                </a:lnTo>
                <a:lnTo>
                  <a:pt x="4474" y="112"/>
                </a:lnTo>
                <a:lnTo>
                  <a:pt x="4494" y="147"/>
                </a:lnTo>
                <a:lnTo>
                  <a:pt x="4511" y="181"/>
                </a:lnTo>
                <a:lnTo>
                  <a:pt x="4525" y="214"/>
                </a:lnTo>
                <a:lnTo>
                  <a:pt x="4537" y="246"/>
                </a:lnTo>
                <a:lnTo>
                  <a:pt x="4546" y="277"/>
                </a:lnTo>
                <a:lnTo>
                  <a:pt x="4551" y="302"/>
                </a:lnTo>
                <a:lnTo>
                  <a:pt x="4554" y="326"/>
                </a:lnTo>
                <a:lnTo>
                  <a:pt x="4556" y="350"/>
                </a:lnTo>
                <a:lnTo>
                  <a:pt x="4558" y="373"/>
                </a:lnTo>
                <a:lnTo>
                  <a:pt x="4556" y="395"/>
                </a:lnTo>
                <a:lnTo>
                  <a:pt x="4554" y="416"/>
                </a:lnTo>
                <a:lnTo>
                  <a:pt x="4551" y="438"/>
                </a:lnTo>
                <a:lnTo>
                  <a:pt x="4545" y="458"/>
                </a:lnTo>
                <a:lnTo>
                  <a:pt x="4539" y="477"/>
                </a:lnTo>
                <a:lnTo>
                  <a:pt x="4531" y="496"/>
                </a:lnTo>
                <a:lnTo>
                  <a:pt x="4522" y="515"/>
                </a:lnTo>
                <a:lnTo>
                  <a:pt x="4511" y="533"/>
                </a:lnTo>
                <a:lnTo>
                  <a:pt x="4500" y="551"/>
                </a:lnTo>
                <a:lnTo>
                  <a:pt x="4487" y="567"/>
                </a:lnTo>
                <a:lnTo>
                  <a:pt x="4473" y="583"/>
                </a:lnTo>
                <a:lnTo>
                  <a:pt x="4458" y="598"/>
                </a:lnTo>
                <a:lnTo>
                  <a:pt x="4445" y="611"/>
                </a:lnTo>
                <a:lnTo>
                  <a:pt x="4430" y="624"/>
                </a:lnTo>
                <a:lnTo>
                  <a:pt x="4415" y="635"/>
                </a:lnTo>
                <a:lnTo>
                  <a:pt x="4399" y="647"/>
                </a:lnTo>
                <a:lnTo>
                  <a:pt x="4382" y="659"/>
                </a:lnTo>
                <a:lnTo>
                  <a:pt x="4366" y="669"/>
                </a:lnTo>
                <a:lnTo>
                  <a:pt x="4330" y="688"/>
                </a:lnTo>
                <a:lnTo>
                  <a:pt x="4292" y="706"/>
                </a:lnTo>
                <a:lnTo>
                  <a:pt x="4251" y="721"/>
                </a:lnTo>
                <a:lnTo>
                  <a:pt x="4209" y="736"/>
                </a:lnTo>
                <a:lnTo>
                  <a:pt x="4166" y="749"/>
                </a:lnTo>
                <a:lnTo>
                  <a:pt x="4121" y="761"/>
                </a:lnTo>
                <a:lnTo>
                  <a:pt x="4075" y="770"/>
                </a:lnTo>
                <a:lnTo>
                  <a:pt x="4027" y="779"/>
                </a:lnTo>
                <a:lnTo>
                  <a:pt x="3979" y="787"/>
                </a:lnTo>
                <a:lnTo>
                  <a:pt x="3932" y="793"/>
                </a:lnTo>
                <a:lnTo>
                  <a:pt x="3883" y="799"/>
                </a:lnTo>
                <a:lnTo>
                  <a:pt x="3836" y="804"/>
                </a:lnTo>
                <a:lnTo>
                  <a:pt x="3788" y="807"/>
                </a:lnTo>
                <a:lnTo>
                  <a:pt x="3741" y="809"/>
                </a:lnTo>
                <a:lnTo>
                  <a:pt x="3696" y="811"/>
                </a:lnTo>
                <a:lnTo>
                  <a:pt x="3610" y="813"/>
                </a:lnTo>
                <a:lnTo>
                  <a:pt x="3532" y="813"/>
                </a:lnTo>
                <a:lnTo>
                  <a:pt x="3465" y="811"/>
                </a:lnTo>
                <a:lnTo>
                  <a:pt x="3462" y="811"/>
                </a:lnTo>
                <a:lnTo>
                  <a:pt x="3283" y="805"/>
                </a:lnTo>
                <a:lnTo>
                  <a:pt x="3194" y="803"/>
                </a:lnTo>
                <a:lnTo>
                  <a:pt x="3104" y="801"/>
                </a:lnTo>
                <a:lnTo>
                  <a:pt x="3017" y="801"/>
                </a:lnTo>
                <a:lnTo>
                  <a:pt x="2932" y="801"/>
                </a:lnTo>
                <a:lnTo>
                  <a:pt x="2850" y="805"/>
                </a:lnTo>
                <a:lnTo>
                  <a:pt x="2770" y="808"/>
                </a:lnTo>
                <a:lnTo>
                  <a:pt x="2695" y="815"/>
                </a:lnTo>
                <a:lnTo>
                  <a:pt x="2659" y="820"/>
                </a:lnTo>
                <a:lnTo>
                  <a:pt x="2625" y="825"/>
                </a:lnTo>
                <a:lnTo>
                  <a:pt x="2591" y="830"/>
                </a:lnTo>
                <a:lnTo>
                  <a:pt x="2560" y="836"/>
                </a:lnTo>
                <a:lnTo>
                  <a:pt x="2529" y="843"/>
                </a:lnTo>
                <a:lnTo>
                  <a:pt x="2500" y="851"/>
                </a:lnTo>
                <a:lnTo>
                  <a:pt x="2473" y="859"/>
                </a:lnTo>
                <a:lnTo>
                  <a:pt x="2448" y="869"/>
                </a:lnTo>
                <a:lnTo>
                  <a:pt x="2424" y="879"/>
                </a:lnTo>
                <a:lnTo>
                  <a:pt x="2402" y="891"/>
                </a:lnTo>
                <a:lnTo>
                  <a:pt x="2382" y="904"/>
                </a:lnTo>
                <a:lnTo>
                  <a:pt x="2365" y="916"/>
                </a:lnTo>
                <a:lnTo>
                  <a:pt x="2348" y="930"/>
                </a:lnTo>
                <a:lnTo>
                  <a:pt x="2336" y="946"/>
                </a:lnTo>
                <a:lnTo>
                  <a:pt x="2319" y="969"/>
                </a:lnTo>
                <a:lnTo>
                  <a:pt x="2307" y="992"/>
                </a:lnTo>
                <a:lnTo>
                  <a:pt x="2296" y="1015"/>
                </a:lnTo>
                <a:lnTo>
                  <a:pt x="2289" y="1038"/>
                </a:lnTo>
                <a:lnTo>
                  <a:pt x="2284" y="1063"/>
                </a:lnTo>
                <a:lnTo>
                  <a:pt x="2282" y="1086"/>
                </a:lnTo>
                <a:lnTo>
                  <a:pt x="2283" y="1110"/>
                </a:lnTo>
                <a:lnTo>
                  <a:pt x="2286" y="1135"/>
                </a:lnTo>
                <a:lnTo>
                  <a:pt x="2290" y="1158"/>
                </a:lnTo>
                <a:lnTo>
                  <a:pt x="2297" y="1182"/>
                </a:lnTo>
                <a:lnTo>
                  <a:pt x="2305" y="1205"/>
                </a:lnTo>
                <a:lnTo>
                  <a:pt x="2316" y="1230"/>
                </a:lnTo>
                <a:lnTo>
                  <a:pt x="2329" y="1253"/>
                </a:lnTo>
                <a:lnTo>
                  <a:pt x="2341" y="1276"/>
                </a:lnTo>
                <a:lnTo>
                  <a:pt x="2356" y="1299"/>
                </a:lnTo>
                <a:lnTo>
                  <a:pt x="2373" y="1323"/>
                </a:lnTo>
                <a:lnTo>
                  <a:pt x="2389" y="1345"/>
                </a:lnTo>
                <a:lnTo>
                  <a:pt x="2408" y="1367"/>
                </a:lnTo>
                <a:lnTo>
                  <a:pt x="2426" y="1389"/>
                </a:lnTo>
                <a:lnTo>
                  <a:pt x="2445" y="1410"/>
                </a:lnTo>
                <a:lnTo>
                  <a:pt x="2485" y="1450"/>
                </a:lnTo>
                <a:lnTo>
                  <a:pt x="2527" y="1489"/>
                </a:lnTo>
                <a:lnTo>
                  <a:pt x="2568" y="1525"/>
                </a:lnTo>
                <a:lnTo>
                  <a:pt x="2607" y="1557"/>
                </a:lnTo>
                <a:lnTo>
                  <a:pt x="2646" y="1586"/>
                </a:lnTo>
                <a:lnTo>
                  <a:pt x="2680" y="1611"/>
                </a:lnTo>
                <a:lnTo>
                  <a:pt x="4630" y="1090"/>
                </a:lnTo>
                <a:lnTo>
                  <a:pt x="6949" y="2137"/>
                </a:lnTo>
                <a:lnTo>
                  <a:pt x="6949" y="2464"/>
                </a:lnTo>
                <a:lnTo>
                  <a:pt x="2471" y="4172"/>
                </a:lnTo>
                <a:lnTo>
                  <a:pt x="2470" y="3602"/>
                </a:lnTo>
                <a:close/>
                <a:moveTo>
                  <a:pt x="1086" y="2249"/>
                </a:moveTo>
                <a:lnTo>
                  <a:pt x="1086" y="2249"/>
                </a:lnTo>
                <a:lnTo>
                  <a:pt x="1248" y="2356"/>
                </a:lnTo>
                <a:lnTo>
                  <a:pt x="1596" y="2265"/>
                </a:lnTo>
                <a:lnTo>
                  <a:pt x="1432" y="2162"/>
                </a:lnTo>
                <a:lnTo>
                  <a:pt x="1086" y="2249"/>
                </a:lnTo>
                <a:close/>
                <a:moveTo>
                  <a:pt x="5456" y="2223"/>
                </a:moveTo>
                <a:lnTo>
                  <a:pt x="5456" y="2223"/>
                </a:lnTo>
                <a:lnTo>
                  <a:pt x="5659" y="2320"/>
                </a:lnTo>
                <a:lnTo>
                  <a:pt x="5853" y="2252"/>
                </a:lnTo>
                <a:lnTo>
                  <a:pt x="5651" y="2157"/>
                </a:lnTo>
                <a:lnTo>
                  <a:pt x="5456" y="2223"/>
                </a:lnTo>
                <a:close/>
                <a:moveTo>
                  <a:pt x="5128" y="2333"/>
                </a:moveTo>
                <a:lnTo>
                  <a:pt x="5128" y="2333"/>
                </a:lnTo>
                <a:lnTo>
                  <a:pt x="5332" y="2435"/>
                </a:lnTo>
                <a:lnTo>
                  <a:pt x="5537" y="2363"/>
                </a:lnTo>
                <a:lnTo>
                  <a:pt x="5333" y="2264"/>
                </a:lnTo>
                <a:lnTo>
                  <a:pt x="5128" y="2333"/>
                </a:lnTo>
                <a:close/>
                <a:moveTo>
                  <a:pt x="3238" y="2971"/>
                </a:moveTo>
                <a:lnTo>
                  <a:pt x="3238" y="2971"/>
                </a:lnTo>
                <a:lnTo>
                  <a:pt x="3443" y="3097"/>
                </a:lnTo>
                <a:lnTo>
                  <a:pt x="4393" y="2764"/>
                </a:lnTo>
                <a:lnTo>
                  <a:pt x="5226" y="2472"/>
                </a:lnTo>
                <a:lnTo>
                  <a:pt x="5022" y="2370"/>
                </a:lnTo>
                <a:lnTo>
                  <a:pt x="4186" y="2651"/>
                </a:lnTo>
                <a:lnTo>
                  <a:pt x="3238" y="2971"/>
                </a:lnTo>
                <a:close/>
                <a:moveTo>
                  <a:pt x="5757" y="2122"/>
                </a:moveTo>
                <a:lnTo>
                  <a:pt x="5757" y="2122"/>
                </a:lnTo>
                <a:lnTo>
                  <a:pt x="5959" y="2216"/>
                </a:lnTo>
                <a:lnTo>
                  <a:pt x="6289" y="2101"/>
                </a:lnTo>
                <a:lnTo>
                  <a:pt x="6088" y="2011"/>
                </a:lnTo>
                <a:lnTo>
                  <a:pt x="5757" y="2122"/>
                </a:lnTo>
                <a:close/>
                <a:moveTo>
                  <a:pt x="2540" y="3206"/>
                </a:moveTo>
                <a:lnTo>
                  <a:pt x="2540" y="3206"/>
                </a:lnTo>
                <a:lnTo>
                  <a:pt x="2744" y="3341"/>
                </a:lnTo>
                <a:lnTo>
                  <a:pt x="3284" y="3153"/>
                </a:lnTo>
                <a:lnTo>
                  <a:pt x="3079" y="3025"/>
                </a:lnTo>
                <a:lnTo>
                  <a:pt x="2540" y="3206"/>
                </a:lnTo>
                <a:close/>
                <a:moveTo>
                  <a:pt x="5392" y="1954"/>
                </a:moveTo>
                <a:lnTo>
                  <a:pt x="5392" y="1954"/>
                </a:lnTo>
                <a:lnTo>
                  <a:pt x="5585" y="2043"/>
                </a:lnTo>
                <a:lnTo>
                  <a:pt x="5917" y="1935"/>
                </a:lnTo>
                <a:lnTo>
                  <a:pt x="5726" y="1849"/>
                </a:lnTo>
                <a:lnTo>
                  <a:pt x="5392" y="1954"/>
                </a:lnTo>
                <a:close/>
                <a:moveTo>
                  <a:pt x="5090" y="2048"/>
                </a:moveTo>
                <a:lnTo>
                  <a:pt x="5090" y="2048"/>
                </a:lnTo>
                <a:lnTo>
                  <a:pt x="5284" y="2141"/>
                </a:lnTo>
                <a:lnTo>
                  <a:pt x="5481" y="2077"/>
                </a:lnTo>
                <a:lnTo>
                  <a:pt x="5287" y="1987"/>
                </a:lnTo>
                <a:lnTo>
                  <a:pt x="5090" y="2048"/>
                </a:lnTo>
                <a:close/>
                <a:moveTo>
                  <a:pt x="4762" y="2152"/>
                </a:moveTo>
                <a:lnTo>
                  <a:pt x="4762" y="2152"/>
                </a:lnTo>
                <a:lnTo>
                  <a:pt x="4956" y="2248"/>
                </a:lnTo>
                <a:lnTo>
                  <a:pt x="5162" y="2181"/>
                </a:lnTo>
                <a:lnTo>
                  <a:pt x="4967" y="2087"/>
                </a:lnTo>
                <a:lnTo>
                  <a:pt x="4762" y="2152"/>
                </a:lnTo>
                <a:close/>
                <a:moveTo>
                  <a:pt x="4423" y="2259"/>
                </a:moveTo>
                <a:lnTo>
                  <a:pt x="4423" y="2259"/>
                </a:lnTo>
                <a:lnTo>
                  <a:pt x="4618" y="2358"/>
                </a:lnTo>
                <a:lnTo>
                  <a:pt x="4834" y="2288"/>
                </a:lnTo>
                <a:lnTo>
                  <a:pt x="4639" y="2190"/>
                </a:lnTo>
                <a:lnTo>
                  <a:pt x="4423" y="2259"/>
                </a:lnTo>
                <a:close/>
                <a:moveTo>
                  <a:pt x="4072" y="2369"/>
                </a:moveTo>
                <a:lnTo>
                  <a:pt x="4072" y="2369"/>
                </a:lnTo>
                <a:lnTo>
                  <a:pt x="4267" y="2473"/>
                </a:lnTo>
                <a:lnTo>
                  <a:pt x="4495" y="2398"/>
                </a:lnTo>
                <a:lnTo>
                  <a:pt x="4300" y="2297"/>
                </a:lnTo>
                <a:lnTo>
                  <a:pt x="4072" y="2369"/>
                </a:lnTo>
                <a:close/>
                <a:moveTo>
                  <a:pt x="3678" y="2492"/>
                </a:moveTo>
                <a:lnTo>
                  <a:pt x="3678" y="2492"/>
                </a:lnTo>
                <a:lnTo>
                  <a:pt x="3874" y="2601"/>
                </a:lnTo>
                <a:lnTo>
                  <a:pt x="4114" y="2523"/>
                </a:lnTo>
                <a:lnTo>
                  <a:pt x="3919" y="2416"/>
                </a:lnTo>
                <a:lnTo>
                  <a:pt x="3678" y="2492"/>
                </a:lnTo>
                <a:close/>
                <a:moveTo>
                  <a:pt x="3281" y="2617"/>
                </a:moveTo>
                <a:lnTo>
                  <a:pt x="3281" y="2617"/>
                </a:lnTo>
                <a:lnTo>
                  <a:pt x="3476" y="2731"/>
                </a:lnTo>
                <a:lnTo>
                  <a:pt x="3730" y="2647"/>
                </a:lnTo>
                <a:lnTo>
                  <a:pt x="3535" y="2537"/>
                </a:lnTo>
                <a:lnTo>
                  <a:pt x="3281" y="2617"/>
                </a:lnTo>
                <a:close/>
                <a:moveTo>
                  <a:pt x="2868" y="2747"/>
                </a:moveTo>
                <a:lnTo>
                  <a:pt x="2868" y="2747"/>
                </a:lnTo>
                <a:lnTo>
                  <a:pt x="3063" y="2866"/>
                </a:lnTo>
                <a:lnTo>
                  <a:pt x="3333" y="2778"/>
                </a:lnTo>
                <a:lnTo>
                  <a:pt x="3137" y="2663"/>
                </a:lnTo>
                <a:lnTo>
                  <a:pt x="2868" y="2747"/>
                </a:lnTo>
                <a:close/>
                <a:moveTo>
                  <a:pt x="2173" y="2966"/>
                </a:moveTo>
                <a:lnTo>
                  <a:pt x="2173" y="2966"/>
                </a:lnTo>
                <a:lnTo>
                  <a:pt x="2367" y="3093"/>
                </a:lnTo>
                <a:lnTo>
                  <a:pt x="2906" y="2917"/>
                </a:lnTo>
                <a:lnTo>
                  <a:pt x="2711" y="2796"/>
                </a:lnTo>
                <a:lnTo>
                  <a:pt x="2173" y="2966"/>
                </a:lnTo>
                <a:close/>
                <a:moveTo>
                  <a:pt x="5211" y="1765"/>
                </a:moveTo>
                <a:lnTo>
                  <a:pt x="5211" y="1765"/>
                </a:lnTo>
                <a:lnTo>
                  <a:pt x="5397" y="1850"/>
                </a:lnTo>
                <a:lnTo>
                  <a:pt x="5580" y="1793"/>
                </a:lnTo>
                <a:lnTo>
                  <a:pt x="5396" y="1710"/>
                </a:lnTo>
                <a:lnTo>
                  <a:pt x="5211" y="1765"/>
                </a:lnTo>
                <a:close/>
                <a:moveTo>
                  <a:pt x="4902" y="1856"/>
                </a:moveTo>
                <a:lnTo>
                  <a:pt x="4902" y="1856"/>
                </a:lnTo>
                <a:lnTo>
                  <a:pt x="5088" y="1944"/>
                </a:lnTo>
                <a:lnTo>
                  <a:pt x="5282" y="1885"/>
                </a:lnTo>
                <a:lnTo>
                  <a:pt x="5096" y="1799"/>
                </a:lnTo>
                <a:lnTo>
                  <a:pt x="4902" y="1856"/>
                </a:lnTo>
                <a:close/>
                <a:moveTo>
                  <a:pt x="4585" y="1950"/>
                </a:moveTo>
                <a:lnTo>
                  <a:pt x="4585" y="1950"/>
                </a:lnTo>
                <a:lnTo>
                  <a:pt x="4772" y="2040"/>
                </a:lnTo>
                <a:lnTo>
                  <a:pt x="4974" y="1979"/>
                </a:lnTo>
                <a:lnTo>
                  <a:pt x="4789" y="1889"/>
                </a:lnTo>
                <a:lnTo>
                  <a:pt x="4585" y="1950"/>
                </a:lnTo>
                <a:close/>
                <a:moveTo>
                  <a:pt x="4260" y="2046"/>
                </a:moveTo>
                <a:lnTo>
                  <a:pt x="4260" y="2046"/>
                </a:lnTo>
                <a:lnTo>
                  <a:pt x="4447" y="2140"/>
                </a:lnTo>
                <a:lnTo>
                  <a:pt x="4660" y="2075"/>
                </a:lnTo>
                <a:lnTo>
                  <a:pt x="4473" y="1983"/>
                </a:lnTo>
                <a:lnTo>
                  <a:pt x="4260" y="2046"/>
                </a:lnTo>
                <a:close/>
                <a:moveTo>
                  <a:pt x="3904" y="2151"/>
                </a:moveTo>
                <a:lnTo>
                  <a:pt x="3904" y="2151"/>
                </a:lnTo>
                <a:lnTo>
                  <a:pt x="4091" y="2249"/>
                </a:lnTo>
                <a:lnTo>
                  <a:pt x="4315" y="2181"/>
                </a:lnTo>
                <a:lnTo>
                  <a:pt x="4128" y="2086"/>
                </a:lnTo>
                <a:lnTo>
                  <a:pt x="3904" y="2151"/>
                </a:lnTo>
                <a:close/>
                <a:moveTo>
                  <a:pt x="3537" y="2260"/>
                </a:moveTo>
                <a:lnTo>
                  <a:pt x="3537" y="2260"/>
                </a:lnTo>
                <a:lnTo>
                  <a:pt x="3724" y="2361"/>
                </a:lnTo>
                <a:lnTo>
                  <a:pt x="3960" y="2289"/>
                </a:lnTo>
                <a:lnTo>
                  <a:pt x="3772" y="2190"/>
                </a:lnTo>
                <a:lnTo>
                  <a:pt x="3537" y="2260"/>
                </a:lnTo>
                <a:close/>
                <a:moveTo>
                  <a:pt x="3158" y="2371"/>
                </a:moveTo>
                <a:lnTo>
                  <a:pt x="3158" y="2371"/>
                </a:lnTo>
                <a:lnTo>
                  <a:pt x="3344" y="2478"/>
                </a:lnTo>
                <a:lnTo>
                  <a:pt x="3592" y="2401"/>
                </a:lnTo>
                <a:lnTo>
                  <a:pt x="3405" y="2298"/>
                </a:lnTo>
                <a:lnTo>
                  <a:pt x="3158" y="2371"/>
                </a:lnTo>
                <a:close/>
                <a:moveTo>
                  <a:pt x="2729" y="2498"/>
                </a:moveTo>
                <a:lnTo>
                  <a:pt x="2729" y="2498"/>
                </a:lnTo>
                <a:lnTo>
                  <a:pt x="2916" y="2609"/>
                </a:lnTo>
                <a:lnTo>
                  <a:pt x="3177" y="2529"/>
                </a:lnTo>
                <a:lnTo>
                  <a:pt x="2991" y="2421"/>
                </a:lnTo>
                <a:lnTo>
                  <a:pt x="2729" y="2498"/>
                </a:lnTo>
                <a:close/>
                <a:moveTo>
                  <a:pt x="2298" y="2625"/>
                </a:moveTo>
                <a:lnTo>
                  <a:pt x="2298" y="2625"/>
                </a:lnTo>
                <a:lnTo>
                  <a:pt x="2483" y="2742"/>
                </a:lnTo>
                <a:lnTo>
                  <a:pt x="2760" y="2657"/>
                </a:lnTo>
                <a:lnTo>
                  <a:pt x="2575" y="2544"/>
                </a:lnTo>
                <a:lnTo>
                  <a:pt x="2298" y="2625"/>
                </a:lnTo>
                <a:close/>
                <a:moveTo>
                  <a:pt x="1850" y="2758"/>
                </a:moveTo>
                <a:lnTo>
                  <a:pt x="1850" y="2758"/>
                </a:lnTo>
                <a:lnTo>
                  <a:pt x="2035" y="2879"/>
                </a:lnTo>
                <a:lnTo>
                  <a:pt x="2327" y="2789"/>
                </a:lnTo>
                <a:lnTo>
                  <a:pt x="2142" y="2672"/>
                </a:lnTo>
                <a:lnTo>
                  <a:pt x="1850" y="2758"/>
                </a:lnTo>
                <a:close/>
                <a:moveTo>
                  <a:pt x="4769" y="1665"/>
                </a:moveTo>
                <a:lnTo>
                  <a:pt x="4769" y="1665"/>
                </a:lnTo>
                <a:lnTo>
                  <a:pt x="4948" y="1748"/>
                </a:lnTo>
                <a:lnTo>
                  <a:pt x="5282" y="1651"/>
                </a:lnTo>
                <a:lnTo>
                  <a:pt x="5104" y="1572"/>
                </a:lnTo>
                <a:lnTo>
                  <a:pt x="4769" y="1665"/>
                </a:lnTo>
                <a:close/>
                <a:moveTo>
                  <a:pt x="4465" y="1750"/>
                </a:moveTo>
                <a:lnTo>
                  <a:pt x="4465" y="1750"/>
                </a:lnTo>
                <a:lnTo>
                  <a:pt x="4644" y="1835"/>
                </a:lnTo>
                <a:lnTo>
                  <a:pt x="4841" y="1778"/>
                </a:lnTo>
                <a:lnTo>
                  <a:pt x="4663" y="1695"/>
                </a:lnTo>
                <a:lnTo>
                  <a:pt x="4465" y="1750"/>
                </a:lnTo>
                <a:close/>
                <a:moveTo>
                  <a:pt x="4134" y="1842"/>
                </a:moveTo>
                <a:lnTo>
                  <a:pt x="4134" y="1842"/>
                </a:lnTo>
                <a:lnTo>
                  <a:pt x="4314" y="1931"/>
                </a:lnTo>
                <a:lnTo>
                  <a:pt x="4520" y="1871"/>
                </a:lnTo>
                <a:lnTo>
                  <a:pt x="4342" y="1785"/>
                </a:lnTo>
                <a:lnTo>
                  <a:pt x="4134" y="1842"/>
                </a:lnTo>
                <a:close/>
                <a:moveTo>
                  <a:pt x="3794" y="1937"/>
                </a:moveTo>
                <a:lnTo>
                  <a:pt x="3794" y="1937"/>
                </a:lnTo>
                <a:lnTo>
                  <a:pt x="3974" y="2029"/>
                </a:lnTo>
                <a:lnTo>
                  <a:pt x="4191" y="1966"/>
                </a:lnTo>
                <a:lnTo>
                  <a:pt x="4012" y="1877"/>
                </a:lnTo>
                <a:lnTo>
                  <a:pt x="3794" y="1937"/>
                </a:lnTo>
                <a:close/>
                <a:moveTo>
                  <a:pt x="3443" y="2034"/>
                </a:moveTo>
                <a:lnTo>
                  <a:pt x="3443" y="2034"/>
                </a:lnTo>
                <a:lnTo>
                  <a:pt x="3623" y="2130"/>
                </a:lnTo>
                <a:lnTo>
                  <a:pt x="3851" y="2063"/>
                </a:lnTo>
                <a:lnTo>
                  <a:pt x="3672" y="1971"/>
                </a:lnTo>
                <a:lnTo>
                  <a:pt x="3443" y="2034"/>
                </a:lnTo>
                <a:close/>
                <a:moveTo>
                  <a:pt x="3050" y="2144"/>
                </a:moveTo>
                <a:lnTo>
                  <a:pt x="3050" y="2144"/>
                </a:lnTo>
                <a:lnTo>
                  <a:pt x="3228" y="2243"/>
                </a:lnTo>
                <a:lnTo>
                  <a:pt x="3469" y="2174"/>
                </a:lnTo>
                <a:lnTo>
                  <a:pt x="3290" y="2077"/>
                </a:lnTo>
                <a:lnTo>
                  <a:pt x="3050" y="2144"/>
                </a:lnTo>
                <a:close/>
                <a:moveTo>
                  <a:pt x="2654" y="2254"/>
                </a:moveTo>
                <a:lnTo>
                  <a:pt x="2654" y="2254"/>
                </a:lnTo>
                <a:lnTo>
                  <a:pt x="2832" y="2357"/>
                </a:lnTo>
                <a:lnTo>
                  <a:pt x="3086" y="2284"/>
                </a:lnTo>
                <a:lnTo>
                  <a:pt x="2907" y="2183"/>
                </a:lnTo>
                <a:lnTo>
                  <a:pt x="2654" y="2254"/>
                </a:lnTo>
                <a:close/>
                <a:moveTo>
                  <a:pt x="2245" y="2368"/>
                </a:moveTo>
                <a:lnTo>
                  <a:pt x="2245" y="2368"/>
                </a:lnTo>
                <a:lnTo>
                  <a:pt x="2423" y="2476"/>
                </a:lnTo>
                <a:lnTo>
                  <a:pt x="2690" y="2398"/>
                </a:lnTo>
                <a:lnTo>
                  <a:pt x="2512" y="2293"/>
                </a:lnTo>
                <a:lnTo>
                  <a:pt x="2245" y="2368"/>
                </a:lnTo>
                <a:close/>
                <a:moveTo>
                  <a:pt x="1557" y="2559"/>
                </a:moveTo>
                <a:lnTo>
                  <a:pt x="1557" y="2559"/>
                </a:lnTo>
                <a:lnTo>
                  <a:pt x="1732" y="2674"/>
                </a:lnTo>
                <a:lnTo>
                  <a:pt x="2265" y="2521"/>
                </a:lnTo>
                <a:lnTo>
                  <a:pt x="2087" y="2412"/>
                </a:lnTo>
                <a:lnTo>
                  <a:pt x="1557" y="2559"/>
                </a:lnTo>
                <a:close/>
                <a:moveTo>
                  <a:pt x="4396" y="1414"/>
                </a:moveTo>
                <a:lnTo>
                  <a:pt x="4396" y="1414"/>
                </a:lnTo>
                <a:lnTo>
                  <a:pt x="4563" y="1491"/>
                </a:lnTo>
                <a:lnTo>
                  <a:pt x="4790" y="1432"/>
                </a:lnTo>
                <a:lnTo>
                  <a:pt x="4623" y="1358"/>
                </a:lnTo>
                <a:lnTo>
                  <a:pt x="4396" y="1414"/>
                </a:lnTo>
                <a:close/>
                <a:moveTo>
                  <a:pt x="3855" y="1550"/>
                </a:moveTo>
                <a:lnTo>
                  <a:pt x="3855" y="1550"/>
                </a:lnTo>
                <a:lnTo>
                  <a:pt x="4024" y="1632"/>
                </a:lnTo>
                <a:lnTo>
                  <a:pt x="4267" y="1568"/>
                </a:lnTo>
                <a:lnTo>
                  <a:pt x="4099" y="1489"/>
                </a:lnTo>
                <a:lnTo>
                  <a:pt x="3855" y="1550"/>
                </a:lnTo>
                <a:close/>
                <a:moveTo>
                  <a:pt x="3225" y="1710"/>
                </a:moveTo>
                <a:lnTo>
                  <a:pt x="3225" y="1710"/>
                </a:lnTo>
                <a:lnTo>
                  <a:pt x="3393" y="1796"/>
                </a:lnTo>
                <a:lnTo>
                  <a:pt x="3659" y="1727"/>
                </a:lnTo>
                <a:lnTo>
                  <a:pt x="3491" y="1643"/>
                </a:lnTo>
                <a:lnTo>
                  <a:pt x="3225" y="1710"/>
                </a:lnTo>
                <a:close/>
                <a:moveTo>
                  <a:pt x="2586" y="1871"/>
                </a:moveTo>
                <a:lnTo>
                  <a:pt x="2586" y="1871"/>
                </a:lnTo>
                <a:lnTo>
                  <a:pt x="2754" y="1964"/>
                </a:lnTo>
                <a:lnTo>
                  <a:pt x="3043" y="1888"/>
                </a:lnTo>
                <a:lnTo>
                  <a:pt x="2875" y="1798"/>
                </a:lnTo>
                <a:lnTo>
                  <a:pt x="2586" y="1871"/>
                </a:lnTo>
                <a:close/>
                <a:moveTo>
                  <a:pt x="1850" y="2056"/>
                </a:moveTo>
                <a:lnTo>
                  <a:pt x="1850" y="2056"/>
                </a:lnTo>
                <a:lnTo>
                  <a:pt x="2015" y="2156"/>
                </a:lnTo>
                <a:lnTo>
                  <a:pt x="2332" y="2073"/>
                </a:lnTo>
                <a:lnTo>
                  <a:pt x="2166" y="1978"/>
                </a:lnTo>
                <a:lnTo>
                  <a:pt x="1850" y="2056"/>
                </a:lnTo>
                <a:close/>
                <a:moveTo>
                  <a:pt x="0" y="2383"/>
                </a:moveTo>
                <a:lnTo>
                  <a:pt x="0" y="3045"/>
                </a:lnTo>
                <a:lnTo>
                  <a:pt x="2192" y="4236"/>
                </a:lnTo>
                <a:lnTo>
                  <a:pt x="2192" y="3803"/>
                </a:lnTo>
                <a:lnTo>
                  <a:pt x="0" y="238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pic>
        <p:nvPicPr>
          <p:cNvPr id="4" name="图片 3"/>
          <p:cNvPicPr>
            <a:picLocks noChangeAspect="1"/>
          </p:cNvPicPr>
          <p:nvPr/>
        </p:nvPicPr>
        <p:blipFill>
          <a:blip r:embed="rId1"/>
          <a:stretch>
            <a:fillRect/>
          </a:stretch>
        </p:blipFill>
        <p:spPr>
          <a:xfrm>
            <a:off x="176530" y="2101850"/>
            <a:ext cx="6301740" cy="2034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en-US" altLang="zh-CN" dirty="0" err="1">
                <a:ea typeface="微软雅黑" panose="020B0503020204020204" pitchFamily="34" charset="-122"/>
              </a:rPr>
              <a:t>post</a:t>
            </a:r>
            <a:r>
              <a:rPr lang="zh-CN" altLang="en-US" dirty="0">
                <a:ea typeface="微软雅黑" panose="020B0503020204020204" pitchFamily="34" charset="-122"/>
              </a:rPr>
              <a:t>方法</a:t>
            </a:r>
            <a:endParaRPr lang="zh-CN" altLang="en-US" dirty="0">
              <a:ea typeface="微软雅黑" panose="020B0503020204020204" pitchFamily="34" charset="-122"/>
            </a:endParaRPr>
          </a:p>
        </p:txBody>
      </p:sp>
      <p:sp>
        <p:nvSpPr>
          <p:cNvPr id="4" name="矩形 3"/>
          <p:cNvSpPr/>
          <p:nvPr/>
        </p:nvSpPr>
        <p:spPr>
          <a:xfrm>
            <a:off x="5397500" y="2119630"/>
            <a:ext cx="5894070" cy="2059940"/>
          </a:xfrm>
          <a:prstGeom prst="rect">
            <a:avLst/>
          </a:prstGeom>
        </p:spPr>
        <p:txBody>
          <a:bodyPr wrap="square">
            <a:spAutoFit/>
          </a:bodyPr>
          <a:lstStyle/>
          <a:p>
            <a:pPr>
              <a:lnSpc>
                <a:spcPct val="160000"/>
              </a:lnSpc>
            </a:pPr>
            <a:r>
              <a:rPr lang="zh-CN" altLang="en-US" sz="1600" dirty="0">
                <a:solidFill>
                  <a:schemeClr val="tx1"/>
                </a:solidFill>
                <a:ea typeface="微软雅黑" panose="020B0503020204020204" pitchFamily="34" charset="-122"/>
              </a:rPr>
              <a:t>POST请求方式的编码有3种，具体的编码方式如下：</a:t>
            </a:r>
            <a:endParaRPr lang="zh-CN" altLang="en-US" sz="1600" dirty="0">
              <a:solidFill>
                <a:schemeClr val="tx1"/>
              </a:solidFill>
              <a:ea typeface="微软雅黑" panose="020B0503020204020204" pitchFamily="34" charset="-122"/>
            </a:endParaRPr>
          </a:p>
          <a:p>
            <a:pPr>
              <a:lnSpc>
                <a:spcPct val="160000"/>
              </a:lnSpc>
            </a:pPr>
            <a:r>
              <a:rPr lang="zh-CN" altLang="en-US" sz="1600" b="1" dirty="0">
                <a:solidFill>
                  <a:schemeClr val="accent1"/>
                </a:solidFill>
                <a:ea typeface="微软雅黑" panose="020B0503020204020204" pitchFamily="34" charset="-122"/>
              </a:rPr>
              <a:t>A：</a:t>
            </a:r>
            <a:r>
              <a:rPr lang="zh-CN" altLang="en-US" sz="1600" dirty="0">
                <a:solidFill>
                  <a:schemeClr val="tx1"/>
                </a:solidFill>
                <a:ea typeface="微软雅黑" panose="020B0503020204020204" pitchFamily="34" charset="-122"/>
              </a:rPr>
              <a:t>application/x-www-form-urlencoded ==最常见的post提交数据的方式，以form表单形式提交数据</a:t>
            </a:r>
            <a:endParaRPr lang="zh-CN" altLang="en-US" sz="1600" dirty="0">
              <a:solidFill>
                <a:schemeClr val="tx1"/>
              </a:solidFill>
              <a:ea typeface="微软雅黑" panose="020B0503020204020204" pitchFamily="34" charset="-122"/>
            </a:endParaRPr>
          </a:p>
          <a:p>
            <a:pPr>
              <a:lnSpc>
                <a:spcPct val="160000"/>
              </a:lnSpc>
            </a:pPr>
            <a:r>
              <a:rPr lang="zh-CN" altLang="en-US" sz="1600" b="1" dirty="0">
                <a:solidFill>
                  <a:schemeClr val="accent1"/>
                </a:solidFill>
                <a:ea typeface="微软雅黑" panose="020B0503020204020204" pitchFamily="34" charset="-122"/>
              </a:rPr>
              <a:t>B：</a:t>
            </a:r>
            <a:r>
              <a:rPr lang="zh-CN" altLang="en-US" sz="1600" dirty="0">
                <a:solidFill>
                  <a:schemeClr val="tx1"/>
                </a:solidFill>
                <a:ea typeface="微软雅黑" panose="020B0503020204020204" pitchFamily="34" charset="-122"/>
              </a:rPr>
              <a:t>application/json    ==以json格式提交数据</a:t>
            </a:r>
            <a:endParaRPr lang="zh-CN" altLang="en-US" sz="1600" dirty="0">
              <a:solidFill>
                <a:schemeClr val="tx1"/>
              </a:solidFill>
              <a:ea typeface="微软雅黑" panose="020B0503020204020204" pitchFamily="34" charset="-122"/>
            </a:endParaRPr>
          </a:p>
          <a:p>
            <a:pPr>
              <a:lnSpc>
                <a:spcPct val="160000"/>
              </a:lnSpc>
            </a:pPr>
            <a:r>
              <a:rPr lang="zh-CN" altLang="en-US" sz="1600" b="1" dirty="0">
                <a:solidFill>
                  <a:schemeClr val="accent1"/>
                </a:solidFill>
                <a:ea typeface="微软雅黑" panose="020B0503020204020204" pitchFamily="34" charset="-122"/>
              </a:rPr>
              <a:t>C：</a:t>
            </a:r>
            <a:r>
              <a:rPr lang="zh-CN" altLang="en-US" sz="1600" dirty="0">
                <a:solidFill>
                  <a:schemeClr val="tx1"/>
                </a:solidFill>
                <a:ea typeface="微软雅黑" panose="020B0503020204020204" pitchFamily="34" charset="-122"/>
              </a:rPr>
              <a:t>multipart/form-data  ==一般使用来上传文件（较少用）</a:t>
            </a:r>
            <a:endParaRPr lang="zh-CN" altLang="en-US" sz="1600" dirty="0">
              <a:solidFill>
                <a:schemeClr val="tx1"/>
              </a:solidFill>
              <a:ea typeface="微软雅黑" panose="020B0503020204020204" pitchFamily="34" charset="-122"/>
            </a:endParaRPr>
          </a:p>
        </p:txBody>
      </p:sp>
      <p:sp>
        <p:nvSpPr>
          <p:cNvPr id="5" name="矩形 4"/>
          <p:cNvSpPr/>
          <p:nvPr/>
        </p:nvSpPr>
        <p:spPr>
          <a:xfrm>
            <a:off x="5287708" y="4536047"/>
            <a:ext cx="5080433" cy="829945"/>
          </a:xfrm>
          <a:prstGeom prst="rect">
            <a:avLst/>
          </a:prstGeom>
        </p:spPr>
        <p:txBody>
          <a:bodyPr wrap="square">
            <a:spAutoFit/>
          </a:bodyPr>
          <a:lstStyle/>
          <a:p>
            <a:pPr>
              <a:lnSpc>
                <a:spcPct val="120000"/>
              </a:lnSpc>
            </a:pPr>
            <a:r>
              <a:rPr lang="en-US" altLang="zh-CN" sz="2000" dirty="0">
                <a:solidFill>
                  <a:srgbClr val="6F7170"/>
                </a:solidFill>
                <a:ea typeface="微软雅黑" panose="020B0503020204020204" pitchFamily="34" charset="-122"/>
              </a:rPr>
              <a:t>我们使用python做接口测试时，经常使用的方式为：requests.post(url,data)</a:t>
            </a:r>
            <a:endParaRPr lang="en-US" altLang="zh-CN" sz="2000" dirty="0">
              <a:solidFill>
                <a:srgbClr val="6F7170"/>
              </a:solidFill>
              <a:ea typeface="微软雅黑" panose="020B0503020204020204" pitchFamily="34" charset="-122"/>
            </a:endParaRPr>
          </a:p>
        </p:txBody>
      </p:sp>
      <p:sp>
        <p:nvSpPr>
          <p:cNvPr id="6" name="矩形 5"/>
          <p:cNvSpPr/>
          <p:nvPr/>
        </p:nvSpPr>
        <p:spPr>
          <a:xfrm>
            <a:off x="895376" y="1948050"/>
            <a:ext cx="1673225" cy="534035"/>
          </a:xfrm>
          <a:prstGeom prst="rect">
            <a:avLst/>
          </a:prstGeom>
          <a:solidFill>
            <a:srgbClr val="E2231A"/>
          </a:solidFill>
        </p:spPr>
        <p:txBody>
          <a:bodyPr wrap="none">
            <a:spAutoFit/>
          </a:bodyPr>
          <a:lstStyle/>
          <a:p>
            <a:pPr>
              <a:lnSpc>
                <a:spcPct val="120000"/>
              </a:lnSpc>
            </a:pPr>
            <a:r>
              <a:rPr lang="en-US" altLang="zh-CN" sz="2400" dirty="0" err="1">
                <a:solidFill>
                  <a:schemeClr val="bg1"/>
                </a:solidFill>
                <a:ea typeface="微软雅黑" panose="020B0503020204020204" pitchFamily="34" charset="-122"/>
              </a:rPr>
              <a:t>post</a:t>
            </a:r>
            <a:r>
              <a:rPr lang="zh-CN" altLang="en-US" sz="2400" dirty="0">
                <a:solidFill>
                  <a:schemeClr val="bg1"/>
                </a:solidFill>
                <a:ea typeface="微软雅黑" panose="020B0503020204020204" pitchFamily="34" charset="-122"/>
              </a:rPr>
              <a:t>方法：</a:t>
            </a:r>
            <a:endParaRPr lang="zh-CN" altLang="en-US" sz="2400" dirty="0">
              <a:solidFill>
                <a:schemeClr val="bg1"/>
              </a:solidFill>
              <a:ea typeface="微软雅黑" panose="020B0503020204020204" pitchFamily="34" charset="-122"/>
            </a:endParaRPr>
          </a:p>
        </p:txBody>
      </p:sp>
      <p:sp>
        <p:nvSpPr>
          <p:cNvPr id="7" name="矩形 6"/>
          <p:cNvSpPr/>
          <p:nvPr/>
        </p:nvSpPr>
        <p:spPr>
          <a:xfrm>
            <a:off x="5287645" y="1972945"/>
            <a:ext cx="6337300" cy="2378075"/>
          </a:xfrm>
          <a:prstGeom prst="rect">
            <a:avLst/>
          </a:prstGeom>
          <a:noFill/>
          <a:ln>
            <a:solidFill>
              <a:srgbClr val="E2231A"/>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ea typeface="微软雅黑" panose="020B0503020204020204" pitchFamily="34" charset="-122"/>
            </a:endParaRPr>
          </a:p>
        </p:txBody>
      </p:sp>
      <p:cxnSp>
        <p:nvCxnSpPr>
          <p:cNvPr id="9" name="直接连接符 8"/>
          <p:cNvCxnSpPr/>
          <p:nvPr/>
        </p:nvCxnSpPr>
        <p:spPr>
          <a:xfrm>
            <a:off x="5138365" y="1948050"/>
            <a:ext cx="0" cy="351016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pic>
        <p:nvPicPr>
          <p:cNvPr id="108" name="图片 107"/>
          <p:cNvPicPr/>
          <p:nvPr/>
        </p:nvPicPr>
        <p:blipFill>
          <a:blip r:embed="rId1"/>
          <a:stretch>
            <a:fillRect/>
          </a:stretch>
        </p:blipFill>
        <p:spPr>
          <a:xfrm>
            <a:off x="786130" y="2836545"/>
            <a:ext cx="3962400" cy="26219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ea typeface="微软雅黑" panose="020B0503020204020204" pitchFamily="34" charset="-122"/>
              </a:rPr>
              <a:t>实战案例</a:t>
            </a:r>
            <a:r>
              <a:rPr altLang="zh-CN" dirty="0">
                <a:ea typeface="微软雅黑" panose="020B0503020204020204" pitchFamily="34" charset="-122"/>
              </a:rPr>
              <a:t>2</a:t>
            </a:r>
            <a:endParaRPr altLang="zh-CN" dirty="0">
              <a:ea typeface="微软雅黑" panose="020B0503020204020204" pitchFamily="34" charset="-122"/>
            </a:endParaRPr>
          </a:p>
        </p:txBody>
      </p:sp>
      <p:sp>
        <p:nvSpPr>
          <p:cNvPr id="7" name="矩形 6"/>
          <p:cNvSpPr/>
          <p:nvPr/>
        </p:nvSpPr>
        <p:spPr>
          <a:xfrm>
            <a:off x="548784" y="795528"/>
            <a:ext cx="10080996" cy="5964482"/>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文本框 4"/>
          <p:cNvSpPr txBox="1"/>
          <p:nvPr/>
        </p:nvSpPr>
        <p:spPr>
          <a:xfrm>
            <a:off x="745490" y="935990"/>
            <a:ext cx="9733915" cy="1568450"/>
          </a:xfrm>
          <a:prstGeom prst="rect">
            <a:avLst/>
          </a:prstGeom>
          <a:noFill/>
        </p:spPr>
        <p:txBody>
          <a:bodyPr wrap="square" rtlCol="0" anchor="t">
            <a:spAutoFit/>
          </a:bodyPr>
          <a:p>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基于requests模块的</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post</a:t>
            </a:r>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请求</a:t>
            </a:r>
            <a:endPar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需求：破解百度翻译</a:t>
            </a:r>
            <a:endPar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endPar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在这个案例中不是爬取整张页面，而是爬取</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部分内容</a:t>
            </a:r>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，也就是翻译的结果，所以得需要解析（</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ajax</a:t>
            </a:r>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请求可以进行页面</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局部的刷新</a:t>
            </a:r>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，而在这个案例中，页面恰好是输入单词之后进行局部刷新，所以是ajax请求）， 此时对应的请求是一个post请求，并且此请求携带参数。-响应数据是一组</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json数据</a:t>
            </a:r>
            <a:endPar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052710" y="5506836"/>
            <a:ext cx="4171733" cy="2868267"/>
          </a:xfrm>
          <a:prstGeom prst="rect">
            <a:avLst/>
          </a:prstGeom>
        </p:spPr>
      </p:pic>
      <p:pic>
        <p:nvPicPr>
          <p:cNvPr id="2" name="图片 1"/>
          <p:cNvPicPr>
            <a:picLocks noChangeAspect="1"/>
          </p:cNvPicPr>
          <p:nvPr/>
        </p:nvPicPr>
        <p:blipFill>
          <a:blip r:embed="rId5"/>
          <a:stretch>
            <a:fillRect/>
          </a:stretch>
        </p:blipFill>
        <p:spPr>
          <a:xfrm>
            <a:off x="884555" y="2692400"/>
            <a:ext cx="9456420" cy="24841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ea typeface="微软雅黑" panose="020B0503020204020204" pitchFamily="34" charset="-122"/>
              </a:rPr>
              <a:t>实战案例</a:t>
            </a:r>
            <a:r>
              <a:rPr altLang="zh-CN" dirty="0">
                <a:ea typeface="微软雅黑" panose="020B0503020204020204" pitchFamily="34" charset="-122"/>
              </a:rPr>
              <a:t>2</a:t>
            </a:r>
            <a:endParaRPr altLang="zh-CN" dirty="0">
              <a:ea typeface="微软雅黑" panose="020B0503020204020204" pitchFamily="34" charset="-122"/>
            </a:endParaRPr>
          </a:p>
        </p:txBody>
      </p:sp>
      <p:sp>
        <p:nvSpPr>
          <p:cNvPr id="7" name="矩形 6"/>
          <p:cNvSpPr/>
          <p:nvPr/>
        </p:nvSpPr>
        <p:spPr>
          <a:xfrm>
            <a:off x="548784" y="795528"/>
            <a:ext cx="10080996" cy="5964482"/>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875395" y="4827270"/>
            <a:ext cx="2638425" cy="1814195"/>
          </a:xfrm>
          <a:prstGeom prst="rect">
            <a:avLst/>
          </a:prstGeom>
        </p:spPr>
      </p:pic>
      <p:pic>
        <p:nvPicPr>
          <p:cNvPr id="8" name="图片 7"/>
          <p:cNvPicPr>
            <a:picLocks noChangeAspect="1"/>
          </p:cNvPicPr>
          <p:nvPr/>
        </p:nvPicPr>
        <p:blipFill>
          <a:blip r:embed="rId5"/>
          <a:stretch>
            <a:fillRect/>
          </a:stretch>
        </p:blipFill>
        <p:spPr>
          <a:xfrm>
            <a:off x="966470" y="1731010"/>
            <a:ext cx="8785860" cy="1927860"/>
          </a:xfrm>
          <a:prstGeom prst="rect">
            <a:avLst/>
          </a:prstGeom>
        </p:spPr>
      </p:pic>
      <p:pic>
        <p:nvPicPr>
          <p:cNvPr id="9" name="图片 8"/>
          <p:cNvPicPr>
            <a:picLocks noChangeAspect="1"/>
          </p:cNvPicPr>
          <p:nvPr/>
        </p:nvPicPr>
        <p:blipFill>
          <a:blip r:embed="rId6"/>
          <a:stretch>
            <a:fillRect/>
          </a:stretch>
        </p:blipFill>
        <p:spPr>
          <a:xfrm>
            <a:off x="966470" y="5139055"/>
            <a:ext cx="4274820" cy="746760"/>
          </a:xfrm>
          <a:prstGeom prst="rect">
            <a:avLst/>
          </a:prstGeom>
        </p:spPr>
      </p:pic>
      <p:sp>
        <p:nvSpPr>
          <p:cNvPr id="10" name="文本框 9"/>
          <p:cNvSpPr txBox="1"/>
          <p:nvPr/>
        </p:nvSpPr>
        <p:spPr>
          <a:xfrm>
            <a:off x="1139825" y="1152525"/>
            <a:ext cx="1974215" cy="460375"/>
          </a:xfrm>
          <a:prstGeom prst="rect">
            <a:avLst/>
          </a:prstGeom>
          <a:noFill/>
        </p:spPr>
        <p:txBody>
          <a:bodyPr wrap="none" rtlCol="0" anchor="t">
            <a:spAutoFit/>
          </a:bodyPr>
          <a:p>
            <a:r>
              <a:rPr lang="en-US" altLang="zh-CN" dirty="0" err="1" smtClean="0">
                <a:latin typeface="微软雅黑" panose="020B0503020204020204" pitchFamily="34" charset="-122"/>
                <a:ea typeface="微软雅黑" panose="020B0503020204020204" pitchFamily="34" charset="-122"/>
                <a:cs typeface="Arial" panose="020B0604020202020204" pitchFamily="34" charset="0"/>
                <a:sym typeface="+mn-ea"/>
              </a:rPr>
              <a:t>ajax</a:t>
            </a:r>
            <a:r>
              <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rPr>
              <a:t>请求</a:t>
            </a:r>
            <a:r>
              <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rPr>
              <a:t>路径</a:t>
            </a:r>
            <a:endPar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12" name="文本框 11"/>
          <p:cNvSpPr txBox="1"/>
          <p:nvPr/>
        </p:nvSpPr>
        <p:spPr>
          <a:xfrm>
            <a:off x="966470" y="4312285"/>
            <a:ext cx="1974215" cy="460375"/>
          </a:xfrm>
          <a:prstGeom prst="rect">
            <a:avLst/>
          </a:prstGeom>
          <a:noFill/>
        </p:spPr>
        <p:txBody>
          <a:bodyPr wrap="none" rtlCol="0" anchor="t">
            <a:spAutoFit/>
          </a:bodyPr>
          <a:p>
            <a:r>
              <a:rPr lang="en-US" altLang="zh-CN" dirty="0" err="1" smtClean="0">
                <a:latin typeface="微软雅黑" panose="020B0503020204020204" pitchFamily="34" charset="-122"/>
                <a:ea typeface="微软雅黑" panose="020B0503020204020204" pitchFamily="34" charset="-122"/>
                <a:cs typeface="Arial" panose="020B0604020202020204" pitchFamily="34" charset="0"/>
                <a:sym typeface="+mn-ea"/>
              </a:rPr>
              <a:t>ajax</a:t>
            </a:r>
            <a:r>
              <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rPr>
              <a:t>请求</a:t>
            </a:r>
            <a:r>
              <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rPr>
              <a:t>参数</a:t>
            </a:r>
            <a:endParaRPr lang="zh-CN" altLang="en-US" dirty="0" err="1" smtClean="0">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ea typeface="微软雅黑" panose="020B0503020204020204" pitchFamily="34" charset="-122"/>
              </a:rPr>
              <a:t>实战案例</a:t>
            </a:r>
            <a:r>
              <a:rPr altLang="zh-CN" dirty="0">
                <a:ea typeface="微软雅黑" panose="020B0503020204020204" pitchFamily="34" charset="-122"/>
              </a:rPr>
              <a:t>2</a:t>
            </a:r>
            <a:endParaRPr altLang="zh-CN" dirty="0">
              <a:ea typeface="微软雅黑" panose="020B0503020204020204" pitchFamily="34" charset="-122"/>
            </a:endParaRPr>
          </a:p>
        </p:txBody>
      </p:sp>
      <p:sp>
        <p:nvSpPr>
          <p:cNvPr id="7" name="矩形 6"/>
          <p:cNvSpPr/>
          <p:nvPr/>
        </p:nvSpPr>
        <p:spPr>
          <a:xfrm>
            <a:off x="548784" y="795528"/>
            <a:ext cx="10080996" cy="5964482"/>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文本框 4"/>
          <p:cNvSpPr txBox="1"/>
          <p:nvPr/>
        </p:nvSpPr>
        <p:spPr>
          <a:xfrm>
            <a:off x="745490" y="935990"/>
            <a:ext cx="7653020" cy="583565"/>
          </a:xfrm>
          <a:prstGeom prst="rect">
            <a:avLst/>
          </a:prstGeom>
          <a:noFill/>
        </p:spPr>
        <p:txBody>
          <a:bodyPr wrap="square" rtlCol="0" anchor="t">
            <a:spAutoFit/>
          </a:bodyPr>
          <a:p>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基于requests模块的</a:t>
            </a:r>
            <a:r>
              <a:rPr lang="zh-CN" altLang="en-US" sz="1600"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post</a:t>
            </a:r>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请求</a:t>
            </a:r>
            <a:endPar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a:p>
            <a:r>
              <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rPr>
              <a:t>需求：破解百度翻译</a:t>
            </a:r>
            <a:endParaRPr lang="zh-CN" altLang="en-US" sz="1600"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8" name="图片 7"/>
          <p:cNvPicPr>
            <a:picLocks noChangeAspect="1"/>
          </p:cNvPicPr>
          <p:nvPr/>
        </p:nvPicPr>
        <p:blipFill>
          <a:blip r:embed="rId4"/>
          <a:stretch>
            <a:fillRect/>
          </a:stretch>
        </p:blipFill>
        <p:spPr>
          <a:xfrm>
            <a:off x="810260" y="1592580"/>
            <a:ext cx="8793480" cy="5050790"/>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052560" y="5506720"/>
            <a:ext cx="2301240" cy="15824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ea typeface="微软雅黑" panose="020B0503020204020204" pitchFamily="34" charset="-122"/>
              </a:rPr>
              <a:t>实战案例</a:t>
            </a:r>
            <a:r>
              <a:rPr altLang="zh-CN" dirty="0">
                <a:ea typeface="微软雅黑" panose="020B0503020204020204" pitchFamily="34" charset="-122"/>
              </a:rPr>
              <a:t>2</a:t>
            </a:r>
            <a:endParaRPr altLang="zh-CN" dirty="0">
              <a:ea typeface="微软雅黑" panose="020B0503020204020204" pitchFamily="34" charset="-122"/>
            </a:endParaRPr>
          </a:p>
        </p:txBody>
      </p:sp>
      <p:sp>
        <p:nvSpPr>
          <p:cNvPr id="7" name="矩形 6"/>
          <p:cNvSpPr/>
          <p:nvPr/>
        </p:nvSpPr>
        <p:spPr>
          <a:xfrm>
            <a:off x="548784" y="795528"/>
            <a:ext cx="10080996" cy="5964482"/>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文本框 4"/>
          <p:cNvSpPr txBox="1"/>
          <p:nvPr/>
        </p:nvSpPr>
        <p:spPr>
          <a:xfrm>
            <a:off x="706120" y="1706245"/>
            <a:ext cx="8126730" cy="460375"/>
          </a:xfrm>
          <a:prstGeom prst="rect">
            <a:avLst/>
          </a:prstGeom>
          <a:noFill/>
        </p:spPr>
        <p:txBody>
          <a:bodyPr wrap="square" rtlCol="0" anchor="t">
            <a:spAutoFit/>
          </a:bodyPr>
          <a:p>
            <a:r>
              <a:rPr lang="zh-CN" altLang="en-US" b="1"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rPr>
              <a:t>注意：</a:t>
            </a:r>
            <a:endParaRPr lang="zh-CN" altLang="en-US" b="1" dirty="0" err="1" smtClean="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052710" y="5506836"/>
            <a:ext cx="4171733" cy="2868267"/>
          </a:xfrm>
          <a:prstGeom prst="rect">
            <a:avLst/>
          </a:prstGeom>
        </p:spPr>
      </p:pic>
      <p:sp>
        <p:nvSpPr>
          <p:cNvPr id="2" name="文本框 1"/>
          <p:cNvSpPr txBox="1"/>
          <p:nvPr/>
        </p:nvSpPr>
        <p:spPr>
          <a:xfrm>
            <a:off x="1233805" y="2272030"/>
            <a:ext cx="8031480" cy="1076325"/>
          </a:xfrm>
          <a:prstGeom prst="rect">
            <a:avLst/>
          </a:prstGeom>
          <a:noFill/>
        </p:spPr>
        <p:txBody>
          <a:bodyPr wrap="square" rtlCol="0" anchor="t">
            <a:spAutoFit/>
          </a:bodyPr>
          <a:p>
            <a:pPr algn="l">
              <a:lnSpc>
                <a:spcPct val="160000"/>
              </a:lnSpc>
              <a:buClrTx/>
              <a:buSzTx/>
              <a:buFontTx/>
            </a:pPr>
            <a:r>
              <a:rPr lang="zh-CN" altLang="en-US" sz="2000" dirty="0" err="1" smtClean="0">
                <a:latin typeface="微软雅黑" panose="020B0503020204020204" pitchFamily="34" charset="-122"/>
                <a:ea typeface="微软雅黑" panose="020B0503020204020204" pitchFamily="34" charset="-122"/>
                <a:cs typeface="Arial" panose="020B0604020202020204" pitchFamily="34" charset="0"/>
                <a:sym typeface="+mn-ea"/>
              </a:rPr>
              <a:t>持久化存储中，响应数据是json对象，字典类型的，所以可以直接存放在json的文本文件当中，得先导入json模块；要注意使用的方法：</a:t>
            </a:r>
            <a:endParaRPr lang="zh-CN" altLang="en-US" sz="2000" dirty="0" err="1" smtClean="0">
              <a:latin typeface="微软雅黑" panose="020B0503020204020204" pitchFamily="34" charset="-122"/>
              <a:ea typeface="微软雅黑" panose="020B0503020204020204" pitchFamily="34" charset="-122"/>
              <a:cs typeface="Arial" panose="020B0604020202020204" pitchFamily="34" charset="0"/>
              <a:sym typeface="+mn-ea"/>
            </a:endParaRPr>
          </a:p>
        </p:txBody>
      </p:sp>
      <p:pic>
        <p:nvPicPr>
          <p:cNvPr id="6" name="图片 5"/>
          <p:cNvPicPr>
            <a:picLocks noChangeAspect="1"/>
          </p:cNvPicPr>
          <p:nvPr/>
        </p:nvPicPr>
        <p:blipFill>
          <a:blip r:embed="rId5"/>
          <a:stretch>
            <a:fillRect/>
          </a:stretch>
        </p:blipFill>
        <p:spPr>
          <a:xfrm>
            <a:off x="1233805" y="3982720"/>
            <a:ext cx="7071360" cy="152400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ea typeface="微软雅黑" panose="020B0503020204020204" pitchFamily="34" charset="-122"/>
              </a:rPr>
              <a:t>实战案例</a:t>
            </a:r>
            <a:r>
              <a:rPr altLang="zh-CN" dirty="0">
                <a:ea typeface="微软雅黑" panose="020B0503020204020204" pitchFamily="34" charset="-122"/>
              </a:rPr>
              <a:t>3</a:t>
            </a:r>
            <a:endParaRPr altLang="zh-CN" dirty="0">
              <a:ea typeface="微软雅黑" panose="020B0503020204020204" pitchFamily="34" charset="-122"/>
            </a:endParaRPr>
          </a:p>
        </p:txBody>
      </p:sp>
      <p:sp>
        <p:nvSpPr>
          <p:cNvPr id="8" name="矩形 7"/>
          <p:cNvSpPr/>
          <p:nvPr/>
        </p:nvSpPr>
        <p:spPr>
          <a:xfrm>
            <a:off x="1589" y="925583"/>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cxnSp>
        <p:nvCxnSpPr>
          <p:cNvPr id="11" name="直接连接符 10"/>
          <p:cNvCxnSpPr/>
          <p:nvPr/>
        </p:nvCxnSpPr>
        <p:spPr>
          <a:xfrm>
            <a:off x="2769313" y="971302"/>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H_Other_1"/>
          <p:cNvSpPr/>
          <p:nvPr>
            <p:custDataLst>
              <p:tags r:id="rId1"/>
            </p:custDataLst>
          </p:nvPr>
        </p:nvSpPr>
        <p:spPr>
          <a:xfrm>
            <a:off x="548783" y="2888879"/>
            <a:ext cx="2046288"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微软雅黑" panose="020B0503020204020204" pitchFamily="34" charset="-122"/>
            </a:endParaRPr>
          </a:p>
        </p:txBody>
      </p:sp>
      <p:sp>
        <p:nvSpPr>
          <p:cNvPr id="2052" name="MH_Other_2"/>
          <p:cNvSpPr/>
          <p:nvPr>
            <p:custDataLst>
              <p:tags r:id="rId2"/>
            </p:custDataLst>
          </p:nvPr>
        </p:nvSpPr>
        <p:spPr bwMode="auto">
          <a:xfrm>
            <a:off x="940897" y="3271467"/>
            <a:ext cx="1362075" cy="1281112"/>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6" name="矩形 5"/>
          <p:cNvSpPr/>
          <p:nvPr/>
        </p:nvSpPr>
        <p:spPr>
          <a:xfrm>
            <a:off x="3393440" y="1202055"/>
            <a:ext cx="8056880" cy="538924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
        <p:nvSpPr>
          <p:cNvPr id="2" name="文本框 1"/>
          <p:cNvSpPr txBox="1"/>
          <p:nvPr/>
        </p:nvSpPr>
        <p:spPr>
          <a:xfrm>
            <a:off x="3658870" y="1478915"/>
            <a:ext cx="7759065" cy="1076325"/>
          </a:xfrm>
          <a:prstGeom prst="rect">
            <a:avLst/>
          </a:prstGeom>
          <a:noFill/>
        </p:spPr>
        <p:txBody>
          <a:bodyPr wrap="square" rtlCol="0" anchor="t">
            <a:spAutoFit/>
          </a:bodyPr>
          <a:p>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基于requests模块发起ajax的get请求</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需求：爬取豆瓣电影分类排行榜 https://movie.douban.com/中的电影详情数据</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用抓包工具捉取 使用</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ajax</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加载页面的请求 </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3658870" y="2642235"/>
            <a:ext cx="7399655" cy="22999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ea typeface="微软雅黑" panose="020B0503020204020204" pitchFamily="34" charset="-122"/>
              </a:rPr>
              <a:t>实战案例</a:t>
            </a:r>
            <a:r>
              <a:rPr altLang="zh-CN" dirty="0">
                <a:ea typeface="微软雅黑" panose="020B0503020204020204" pitchFamily="34" charset="-122"/>
              </a:rPr>
              <a:t>3</a:t>
            </a:r>
            <a:endParaRPr altLang="zh-CN" dirty="0">
              <a:ea typeface="微软雅黑" panose="020B0503020204020204" pitchFamily="34" charset="-122"/>
            </a:endParaRPr>
          </a:p>
        </p:txBody>
      </p:sp>
      <p:sp>
        <p:nvSpPr>
          <p:cNvPr id="8" name="矩形 7"/>
          <p:cNvSpPr/>
          <p:nvPr/>
        </p:nvSpPr>
        <p:spPr>
          <a:xfrm>
            <a:off x="1589" y="925583"/>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cxnSp>
        <p:nvCxnSpPr>
          <p:cNvPr id="11" name="直接连接符 10"/>
          <p:cNvCxnSpPr/>
          <p:nvPr/>
        </p:nvCxnSpPr>
        <p:spPr>
          <a:xfrm>
            <a:off x="2769313" y="971302"/>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H_Other_1"/>
          <p:cNvSpPr/>
          <p:nvPr>
            <p:custDataLst>
              <p:tags r:id="rId1"/>
            </p:custDataLst>
          </p:nvPr>
        </p:nvSpPr>
        <p:spPr>
          <a:xfrm>
            <a:off x="548783" y="2888879"/>
            <a:ext cx="2046288"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微软雅黑" panose="020B0503020204020204" pitchFamily="34" charset="-122"/>
            </a:endParaRPr>
          </a:p>
        </p:txBody>
      </p:sp>
      <p:sp>
        <p:nvSpPr>
          <p:cNvPr id="2052" name="MH_Other_2"/>
          <p:cNvSpPr/>
          <p:nvPr>
            <p:custDataLst>
              <p:tags r:id="rId2"/>
            </p:custDataLst>
          </p:nvPr>
        </p:nvSpPr>
        <p:spPr bwMode="auto">
          <a:xfrm>
            <a:off x="940897" y="3271467"/>
            <a:ext cx="1362075" cy="1281112"/>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6" name="矩形 5"/>
          <p:cNvSpPr/>
          <p:nvPr/>
        </p:nvSpPr>
        <p:spPr>
          <a:xfrm>
            <a:off x="3393440" y="1202055"/>
            <a:ext cx="8056880" cy="538924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794760" y="1360805"/>
            <a:ext cx="7254875" cy="3191510"/>
          </a:xfrm>
          <a:prstGeom prst="rect">
            <a:avLst/>
          </a:prstGeom>
        </p:spPr>
      </p:pic>
      <p:sp>
        <p:nvSpPr>
          <p:cNvPr id="4" name="文本框 3"/>
          <p:cNvSpPr txBox="1"/>
          <p:nvPr/>
        </p:nvSpPr>
        <p:spPr>
          <a:xfrm>
            <a:off x="3794760" y="4476115"/>
            <a:ext cx="6950710" cy="1973580"/>
          </a:xfrm>
          <a:prstGeom prst="rect">
            <a:avLst/>
          </a:prstGeom>
          <a:noFill/>
        </p:spPr>
        <p:txBody>
          <a:bodyPr wrap="square" rtlCol="0" anchor="t">
            <a:spAutoFit/>
          </a:bodyPr>
          <a:p>
            <a:pPr>
              <a:lnSpc>
                <a:spcPct val="170000"/>
              </a:lnSpc>
            </a:pP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鼠标往下下滚轮拖动页面，会加载更多的电影信息，这个局部刷新是当前页面发起的ajax请求，</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用抓包工具捉取页面刷新的ajax的get请求，捉取滚轮在最底部时候发起的请求</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l="15550" t="-446" r="11850" b="446"/>
          <a:stretch>
            <a:fillRect/>
          </a:stretch>
        </p:blipFill>
        <p:spPr>
          <a:xfrm>
            <a:off x="6235907" y="1583138"/>
            <a:ext cx="4976735" cy="33589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ea typeface="微软雅黑" panose="020B0503020204020204" pitchFamily="34" charset="-122"/>
              </a:rPr>
              <a:t>实战案例</a:t>
            </a:r>
            <a:r>
              <a:rPr altLang="zh-CN" dirty="0">
                <a:ea typeface="微软雅黑" panose="020B0503020204020204" pitchFamily="34" charset="-122"/>
              </a:rPr>
              <a:t>3</a:t>
            </a:r>
            <a:endParaRPr altLang="zh-CN" dirty="0">
              <a:ea typeface="微软雅黑" panose="020B0503020204020204" pitchFamily="34" charset="-122"/>
            </a:endParaRPr>
          </a:p>
        </p:txBody>
      </p:sp>
      <p:sp>
        <p:nvSpPr>
          <p:cNvPr id="8" name="矩形 7"/>
          <p:cNvSpPr/>
          <p:nvPr/>
        </p:nvSpPr>
        <p:spPr>
          <a:xfrm>
            <a:off x="1589" y="925583"/>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cxnSp>
        <p:nvCxnSpPr>
          <p:cNvPr id="11" name="直接连接符 10"/>
          <p:cNvCxnSpPr/>
          <p:nvPr/>
        </p:nvCxnSpPr>
        <p:spPr>
          <a:xfrm>
            <a:off x="2769313" y="971302"/>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H_Other_1"/>
          <p:cNvSpPr/>
          <p:nvPr>
            <p:custDataLst>
              <p:tags r:id="rId1"/>
            </p:custDataLst>
          </p:nvPr>
        </p:nvSpPr>
        <p:spPr>
          <a:xfrm>
            <a:off x="548783" y="2888879"/>
            <a:ext cx="2046288"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微软雅黑" panose="020B0503020204020204" pitchFamily="34" charset="-122"/>
            </a:endParaRPr>
          </a:p>
        </p:txBody>
      </p:sp>
      <p:sp>
        <p:nvSpPr>
          <p:cNvPr id="2052" name="MH_Other_2"/>
          <p:cNvSpPr/>
          <p:nvPr>
            <p:custDataLst>
              <p:tags r:id="rId2"/>
            </p:custDataLst>
          </p:nvPr>
        </p:nvSpPr>
        <p:spPr bwMode="auto">
          <a:xfrm>
            <a:off x="940897" y="3271467"/>
            <a:ext cx="1362075" cy="1281112"/>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3092450" y="1452245"/>
            <a:ext cx="8532495" cy="2621915"/>
          </a:xfrm>
          <a:prstGeom prst="rect">
            <a:avLst/>
          </a:prstGeom>
        </p:spPr>
      </p:pic>
      <p:sp>
        <p:nvSpPr>
          <p:cNvPr id="2" name="文本框 1"/>
          <p:cNvSpPr txBox="1"/>
          <p:nvPr/>
        </p:nvSpPr>
        <p:spPr>
          <a:xfrm>
            <a:off x="3005455" y="1043305"/>
            <a:ext cx="7780655" cy="337185"/>
          </a:xfrm>
          <a:prstGeom prst="rect">
            <a:avLst/>
          </a:prstGeom>
          <a:noFill/>
        </p:spPr>
        <p:txBody>
          <a:bodyPr wrap="square" rtlCol="0" anchor="t">
            <a:spAutoFit/>
          </a:bodyPr>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这个get请求是本次发起的请求的url</a:t>
            </a:r>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3092450" y="4422140"/>
            <a:ext cx="2540000" cy="337185"/>
          </a:xfrm>
          <a:prstGeom prst="rect">
            <a:avLst/>
          </a:prstGeom>
          <a:noFill/>
        </p:spPr>
        <p:txBody>
          <a:bodyPr wrap="square" rtlCol="0" anchor="t">
            <a:spAutoFit/>
          </a:bodyPr>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ajax的get请求携带参数</a:t>
            </a:r>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9" name="图片 108"/>
          <p:cNvPicPr/>
          <p:nvPr/>
        </p:nvPicPr>
        <p:blipFill>
          <a:blip r:embed="rId4"/>
          <a:stretch>
            <a:fillRect/>
          </a:stretch>
        </p:blipFill>
        <p:spPr>
          <a:xfrm>
            <a:off x="3952875" y="2576513"/>
            <a:ext cx="4286250" cy="1704975"/>
          </a:xfrm>
          <a:prstGeom prst="rect">
            <a:avLst/>
          </a:prstGeom>
          <a:noFill/>
          <a:ln w="9525">
            <a:noFill/>
          </a:ln>
        </p:spPr>
      </p:pic>
      <p:pic>
        <p:nvPicPr>
          <p:cNvPr id="110" name="图片 109"/>
          <p:cNvPicPr/>
          <p:nvPr/>
        </p:nvPicPr>
        <p:blipFill>
          <a:blip r:embed="rId4"/>
          <a:stretch>
            <a:fillRect/>
          </a:stretch>
        </p:blipFill>
        <p:spPr>
          <a:xfrm>
            <a:off x="3092450" y="4822190"/>
            <a:ext cx="4042410" cy="1704975"/>
          </a:xfrm>
          <a:prstGeom prst="rect">
            <a:avLst/>
          </a:prstGeom>
          <a:noFill/>
          <a:ln w="9525">
            <a:noFill/>
          </a:ln>
        </p:spPr>
      </p:pic>
      <p:sp>
        <p:nvSpPr>
          <p:cNvPr id="12" name="文本框 11"/>
          <p:cNvSpPr txBox="1"/>
          <p:nvPr/>
        </p:nvSpPr>
        <p:spPr>
          <a:xfrm>
            <a:off x="7138035" y="5013325"/>
            <a:ext cx="4546600" cy="1322070"/>
          </a:xfrm>
          <a:prstGeom prst="rect">
            <a:avLst/>
          </a:prstGeom>
          <a:noFill/>
        </p:spPr>
        <p:txBody>
          <a:bodyPr wrap="square" rtlCol="0" anchor="t">
            <a:spAutoFit/>
          </a:bodyPr>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获取响应内容不再是页面数据，是json字符串，是通过异步请求获取的电影详情信息</a:t>
            </a:r>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start和limit参数 需要注意，改变这两个参数获取的电影详情不一样</a:t>
            </a:r>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ea typeface="微软雅黑" panose="020B0503020204020204" pitchFamily="34" charset="-122"/>
              </a:rPr>
              <a:t>实战案例</a:t>
            </a:r>
            <a:r>
              <a:rPr altLang="zh-CN" dirty="0">
                <a:ea typeface="微软雅黑" panose="020B0503020204020204" pitchFamily="34" charset="-122"/>
              </a:rPr>
              <a:t>3</a:t>
            </a:r>
            <a:endParaRPr altLang="zh-CN" dirty="0">
              <a:ea typeface="微软雅黑" panose="020B0503020204020204" pitchFamily="34" charset="-122"/>
            </a:endParaRPr>
          </a:p>
        </p:txBody>
      </p:sp>
      <p:sp>
        <p:nvSpPr>
          <p:cNvPr id="8" name="矩形 7"/>
          <p:cNvSpPr/>
          <p:nvPr/>
        </p:nvSpPr>
        <p:spPr>
          <a:xfrm>
            <a:off x="1589" y="925583"/>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cxnSp>
        <p:nvCxnSpPr>
          <p:cNvPr id="11" name="直接连接符 10"/>
          <p:cNvCxnSpPr/>
          <p:nvPr/>
        </p:nvCxnSpPr>
        <p:spPr>
          <a:xfrm>
            <a:off x="2769313" y="971302"/>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H_Other_1"/>
          <p:cNvSpPr/>
          <p:nvPr>
            <p:custDataLst>
              <p:tags r:id="rId1"/>
            </p:custDataLst>
          </p:nvPr>
        </p:nvSpPr>
        <p:spPr>
          <a:xfrm>
            <a:off x="548783" y="2888879"/>
            <a:ext cx="2046288"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微软雅黑" panose="020B0503020204020204" pitchFamily="34" charset="-122"/>
            </a:endParaRPr>
          </a:p>
        </p:txBody>
      </p:sp>
      <p:sp>
        <p:nvSpPr>
          <p:cNvPr id="2052" name="MH_Other_2"/>
          <p:cNvSpPr/>
          <p:nvPr>
            <p:custDataLst>
              <p:tags r:id="rId2"/>
            </p:custDataLst>
          </p:nvPr>
        </p:nvSpPr>
        <p:spPr bwMode="auto">
          <a:xfrm>
            <a:off x="940897" y="3271467"/>
            <a:ext cx="1362075" cy="1281112"/>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6" name="矩形 5"/>
          <p:cNvSpPr/>
          <p:nvPr/>
        </p:nvSpPr>
        <p:spPr>
          <a:xfrm>
            <a:off x="3393440" y="1202055"/>
            <a:ext cx="8056880" cy="538924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620135" y="1923415"/>
            <a:ext cx="7446010" cy="4377055"/>
          </a:xfrm>
          <a:prstGeom prst="rect">
            <a:avLst/>
          </a:prstGeom>
        </p:spPr>
      </p:pic>
      <p:sp>
        <p:nvSpPr>
          <p:cNvPr id="4" name="文本框 3"/>
          <p:cNvSpPr txBox="1"/>
          <p:nvPr/>
        </p:nvSpPr>
        <p:spPr>
          <a:xfrm>
            <a:off x="3620135" y="1424305"/>
            <a:ext cx="7780655" cy="337185"/>
          </a:xfrm>
          <a:prstGeom prst="rect">
            <a:avLst/>
          </a:prstGeom>
          <a:noFill/>
        </p:spPr>
        <p:txBody>
          <a:bodyPr wrap="square" rtlCol="0" anchor="t">
            <a:spAutoFit/>
          </a:bodyPr>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代码</a:t>
            </a:r>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详情：</a:t>
            </a:r>
            <a:endPar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右箭头 8"/>
          <p:cNvSpPr/>
          <p:nvPr/>
        </p:nvSpPr>
        <p:spPr>
          <a:xfrm>
            <a:off x="10810302" y="6176481"/>
            <a:ext cx="750069" cy="4801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矩形 11"/>
          <p:cNvSpPr/>
          <p:nvPr/>
        </p:nvSpPr>
        <p:spPr>
          <a:xfrm>
            <a:off x="10060154" y="6133679"/>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latin typeface="微软雅黑" panose="020B0503020204020204" pitchFamily="34" charset="-122"/>
                <a:ea typeface="微软雅黑" panose="020B0503020204020204" pitchFamily="34" charset="-122"/>
              </a:rPr>
              <a:t>接下屏代码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2"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normAutofit fontScale="90000"/>
          </a:bodyPr>
          <a:lstStyle/>
          <a:p>
            <a:r>
              <a:rPr lang="zh-CN" altLang="en-US" dirty="0">
                <a:ea typeface="微软雅黑" panose="020B0503020204020204" pitchFamily="34" charset="-122"/>
              </a:rPr>
              <a:t>实战案例</a:t>
            </a:r>
            <a:r>
              <a:rPr altLang="zh-CN" dirty="0">
                <a:ea typeface="微软雅黑" panose="020B0503020204020204" pitchFamily="34" charset="-122"/>
              </a:rPr>
              <a:t>3</a:t>
            </a:r>
            <a:endParaRPr altLang="zh-CN" dirty="0">
              <a:ea typeface="微软雅黑" panose="020B0503020204020204" pitchFamily="34" charset="-122"/>
            </a:endParaRPr>
          </a:p>
        </p:txBody>
      </p:sp>
      <p:sp>
        <p:nvSpPr>
          <p:cNvPr id="8" name="矩形 7"/>
          <p:cNvSpPr/>
          <p:nvPr/>
        </p:nvSpPr>
        <p:spPr>
          <a:xfrm>
            <a:off x="1589" y="925583"/>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cxnSp>
        <p:nvCxnSpPr>
          <p:cNvPr id="11" name="直接连接符 10"/>
          <p:cNvCxnSpPr/>
          <p:nvPr/>
        </p:nvCxnSpPr>
        <p:spPr>
          <a:xfrm>
            <a:off x="2769313" y="971302"/>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H_Other_1"/>
          <p:cNvSpPr/>
          <p:nvPr>
            <p:custDataLst>
              <p:tags r:id="rId1"/>
            </p:custDataLst>
          </p:nvPr>
        </p:nvSpPr>
        <p:spPr>
          <a:xfrm>
            <a:off x="548783" y="2888879"/>
            <a:ext cx="2046288" cy="20447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defRPr/>
            </a:pPr>
            <a:endParaRPr lang="zh-HK" altLang="en-US">
              <a:solidFill>
                <a:srgbClr val="FFFFFF"/>
              </a:solidFill>
              <a:ea typeface="微软雅黑" panose="020B0503020204020204" pitchFamily="34" charset="-122"/>
            </a:endParaRPr>
          </a:p>
        </p:txBody>
      </p:sp>
      <p:sp>
        <p:nvSpPr>
          <p:cNvPr id="2052" name="MH_Other_2"/>
          <p:cNvSpPr/>
          <p:nvPr>
            <p:custDataLst>
              <p:tags r:id="rId2"/>
            </p:custDataLst>
          </p:nvPr>
        </p:nvSpPr>
        <p:spPr bwMode="auto">
          <a:xfrm>
            <a:off x="940897" y="3271467"/>
            <a:ext cx="1362075" cy="1281112"/>
          </a:xfrm>
          <a:custGeom>
            <a:avLst/>
            <a:gdLst>
              <a:gd name="T0" fmla="*/ 373604 w 1361803"/>
              <a:gd name="T1" fmla="*/ 882437 h 1281345"/>
              <a:gd name="T2" fmla="*/ 476200 w 1361803"/>
              <a:gd name="T3" fmla="*/ 923828 h 1281345"/>
              <a:gd name="T4" fmla="*/ 554139 w 1361803"/>
              <a:gd name="T5" fmla="*/ 940808 h 1281345"/>
              <a:gd name="T6" fmla="*/ 528484 w 1361803"/>
              <a:gd name="T7" fmla="*/ 1017215 h 1281345"/>
              <a:gd name="T8" fmla="*/ 460417 w 1361803"/>
              <a:gd name="T9" fmla="*/ 1039501 h 1281345"/>
              <a:gd name="T10" fmla="*/ 352881 w 1361803"/>
              <a:gd name="T11" fmla="*/ 976886 h 1281345"/>
              <a:gd name="T12" fmla="*/ 286785 w 1361803"/>
              <a:gd name="T13" fmla="*/ 1049049 h 1281345"/>
              <a:gd name="T14" fmla="*/ 312434 w 1361803"/>
              <a:gd name="T15" fmla="*/ 885625 h 1281345"/>
              <a:gd name="T16" fmla="*/ 274750 w 1361803"/>
              <a:gd name="T17" fmla="*/ 686240 h 1281345"/>
              <a:gd name="T18" fmla="*/ 665920 w 1361803"/>
              <a:gd name="T19" fmla="*/ 686240 h 1281345"/>
              <a:gd name="T20" fmla="*/ 633318 w 1361803"/>
              <a:gd name="T21" fmla="*/ 771039 h 1281345"/>
              <a:gd name="T22" fmla="*/ 270797 w 1361803"/>
              <a:gd name="T23" fmla="*/ 776338 h 1281345"/>
              <a:gd name="T24" fmla="*/ 255979 w 1361803"/>
              <a:gd name="T25" fmla="*/ 705323 h 1281345"/>
              <a:gd name="T26" fmla="*/ 278558 w 1361803"/>
              <a:gd name="T27" fmla="*/ 503808 h 1281345"/>
              <a:gd name="T28" fmla="*/ 746925 w 1361803"/>
              <a:gd name="T29" fmla="*/ 503808 h 1281345"/>
              <a:gd name="T30" fmla="*/ 766688 w 1361803"/>
              <a:gd name="T31" fmla="*/ 555844 h 1281345"/>
              <a:gd name="T32" fmla="*/ 279544 w 1361803"/>
              <a:gd name="T33" fmla="*/ 593008 h 1281345"/>
              <a:gd name="T34" fmla="*/ 256813 w 1361803"/>
              <a:gd name="T35" fmla="*/ 527172 h 1281345"/>
              <a:gd name="T36" fmla="*/ 944591 w 1361803"/>
              <a:gd name="T37" fmla="*/ 452716 h 1281345"/>
              <a:gd name="T38" fmla="*/ 1023588 w 1361803"/>
              <a:gd name="T39" fmla="*/ 643756 h 1281345"/>
              <a:gd name="T40" fmla="*/ 636495 w 1361803"/>
              <a:gd name="T41" fmla="*/ 1040700 h 1281345"/>
              <a:gd name="T42" fmla="*/ 601932 w 1361803"/>
              <a:gd name="T43" fmla="*/ 1010980 h 1281345"/>
              <a:gd name="T44" fmla="*/ 940644 w 1361803"/>
              <a:gd name="T45" fmla="*/ 460140 h 1281345"/>
              <a:gd name="T46" fmla="*/ 1339566 w 1361803"/>
              <a:gd name="T47" fmla="*/ 322482 h 1281345"/>
              <a:gd name="T48" fmla="*/ 1356355 w 1361803"/>
              <a:gd name="T49" fmla="*/ 373372 h 1281345"/>
              <a:gd name="T50" fmla="*/ 1136163 w 1361803"/>
              <a:gd name="T51" fmla="*/ 663855 h 1281345"/>
              <a:gd name="T52" fmla="*/ 1082839 w 1361803"/>
              <a:gd name="T53" fmla="*/ 676580 h 1281345"/>
              <a:gd name="T54" fmla="*/ 1123322 w 1361803"/>
              <a:gd name="T55" fmla="*/ 596008 h 1281345"/>
              <a:gd name="T56" fmla="*/ 1312908 w 1361803"/>
              <a:gd name="T57" fmla="*/ 334145 h 1281345"/>
              <a:gd name="T58" fmla="*/ 526769 w 1361803"/>
              <a:gd name="T59" fmla="*/ 229043 h 1281345"/>
              <a:gd name="T60" fmla="*/ 766688 w 1361803"/>
              <a:gd name="T61" fmla="*/ 244970 h 1281345"/>
              <a:gd name="T62" fmla="*/ 749907 w 1361803"/>
              <a:gd name="T63" fmla="*/ 318243 h 1281345"/>
              <a:gd name="T64" fmla="*/ 529735 w 1361803"/>
              <a:gd name="T65" fmla="*/ 318243 h 1281345"/>
              <a:gd name="T66" fmla="*/ 511959 w 1361803"/>
              <a:gd name="T67" fmla="*/ 246034 h 1281345"/>
              <a:gd name="T68" fmla="*/ 1245419 w 1361803"/>
              <a:gd name="T69" fmla="*/ 137724 h 1281345"/>
              <a:gd name="T70" fmla="*/ 1309122 w 1361803"/>
              <a:gd name="T71" fmla="*/ 239622 h 1281345"/>
              <a:gd name="T72" fmla="*/ 1116528 w 1361803"/>
              <a:gd name="T73" fmla="*/ 531150 h 1281345"/>
              <a:gd name="T74" fmla="*/ 998003 w 1361803"/>
              <a:gd name="T75" fmla="*/ 384860 h 1281345"/>
              <a:gd name="T76" fmla="*/ 1207394 w 1361803"/>
              <a:gd name="T77" fmla="*/ 148457 h 1281345"/>
              <a:gd name="T78" fmla="*/ 327005 w 1361803"/>
              <a:gd name="T79" fmla="*/ 0 h 1281345"/>
              <a:gd name="T80" fmla="*/ 1023501 w 1361803"/>
              <a:gd name="T81" fmla="*/ 136834 h 1281345"/>
              <a:gd name="T82" fmla="*/ 1015602 w 1361803"/>
              <a:gd name="T83" fmla="*/ 237608 h 1281345"/>
              <a:gd name="T84" fmla="*/ 909891 w 1361803"/>
              <a:gd name="T85" fmla="*/ 379745 h 1281345"/>
              <a:gd name="T86" fmla="*/ 897047 w 1361803"/>
              <a:gd name="T87" fmla="*/ 313980 h 1281345"/>
              <a:gd name="T88" fmla="*/ 872348 w 1361803"/>
              <a:gd name="T89" fmla="*/ 135772 h 1281345"/>
              <a:gd name="T90" fmla="*/ 382329 w 1361803"/>
              <a:gd name="T91" fmla="*/ 135772 h 1281345"/>
              <a:gd name="T92" fmla="*/ 382329 w 1361803"/>
              <a:gd name="T93" fmla="*/ 313980 h 1281345"/>
              <a:gd name="T94" fmla="*/ 143255 w 1361803"/>
              <a:gd name="T95" fmla="*/ 409444 h 1281345"/>
              <a:gd name="T96" fmla="*/ 126454 w 1361803"/>
              <a:gd name="T97" fmla="*/ 428538 h 1281345"/>
              <a:gd name="T98" fmla="*/ 151153 w 1361803"/>
              <a:gd name="T99" fmla="*/ 1143476 h 1281345"/>
              <a:gd name="T100" fmla="*/ 897047 w 1361803"/>
              <a:gd name="T101" fmla="*/ 1115897 h 1281345"/>
              <a:gd name="T102" fmla="*/ 902973 w 1361803"/>
              <a:gd name="T103" fmla="*/ 902690 h 1281345"/>
              <a:gd name="T104" fmla="*/ 1022515 w 1361803"/>
              <a:gd name="T105" fmla="*/ 767972 h 1281345"/>
              <a:gd name="T106" fmla="*/ 1023501 w 1361803"/>
              <a:gd name="T107" fmla="*/ 1133931 h 1281345"/>
              <a:gd name="T108" fmla="*/ 131394 w 1361803"/>
              <a:gd name="T109" fmla="*/ 1279248 h 1281345"/>
              <a:gd name="T110" fmla="*/ 0 w 1361803"/>
              <a:gd name="T111" fmla="*/ 335193 h 1281345"/>
              <a:gd name="T112" fmla="*/ 261801 w 1361803"/>
              <a:gd name="T113" fmla="*/ 28642 h 128134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61803" h="1281345">
                <a:moveTo>
                  <a:pt x="340187" y="867542"/>
                </a:moveTo>
                <a:cubicBezTo>
                  <a:pt x="351512" y="867144"/>
                  <a:pt x="363575" y="872724"/>
                  <a:pt x="372930" y="883885"/>
                </a:cubicBezTo>
                <a:cubicBezTo>
                  <a:pt x="394595" y="907270"/>
                  <a:pt x="415275" y="931718"/>
                  <a:pt x="436940" y="957229"/>
                </a:cubicBezTo>
                <a:cubicBezTo>
                  <a:pt x="449742" y="946599"/>
                  <a:pt x="462543" y="935970"/>
                  <a:pt x="475345" y="925340"/>
                </a:cubicBezTo>
                <a:cubicBezTo>
                  <a:pt x="492086" y="911522"/>
                  <a:pt x="506857" y="910459"/>
                  <a:pt x="525568" y="923214"/>
                </a:cubicBezTo>
                <a:cubicBezTo>
                  <a:pt x="535415" y="929592"/>
                  <a:pt x="544278" y="935970"/>
                  <a:pt x="553141" y="942347"/>
                </a:cubicBezTo>
                <a:cubicBezTo>
                  <a:pt x="545263" y="967858"/>
                  <a:pt x="538370" y="993369"/>
                  <a:pt x="530492" y="1018880"/>
                </a:cubicBezTo>
                <a:cubicBezTo>
                  <a:pt x="528522" y="1018880"/>
                  <a:pt x="528522" y="1018880"/>
                  <a:pt x="527537" y="1018880"/>
                </a:cubicBezTo>
                <a:cubicBezTo>
                  <a:pt x="509812" y="1000810"/>
                  <a:pt x="494056" y="1007187"/>
                  <a:pt x="479284" y="1024195"/>
                </a:cubicBezTo>
                <a:cubicBezTo>
                  <a:pt x="473376" y="1030572"/>
                  <a:pt x="466482" y="1035887"/>
                  <a:pt x="459589" y="1041202"/>
                </a:cubicBezTo>
                <a:cubicBezTo>
                  <a:pt x="438909" y="1058209"/>
                  <a:pt x="420199" y="1056083"/>
                  <a:pt x="402473" y="1035887"/>
                </a:cubicBezTo>
                <a:cubicBezTo>
                  <a:pt x="385732" y="1017817"/>
                  <a:pt x="369976" y="998684"/>
                  <a:pt x="352251" y="978488"/>
                </a:cubicBezTo>
                <a:cubicBezTo>
                  <a:pt x="343388" y="995495"/>
                  <a:pt x="335510" y="1012502"/>
                  <a:pt x="327632" y="1028446"/>
                </a:cubicBezTo>
                <a:cubicBezTo>
                  <a:pt x="318769" y="1046517"/>
                  <a:pt x="303013" y="1053957"/>
                  <a:pt x="286272" y="1050768"/>
                </a:cubicBezTo>
                <a:cubicBezTo>
                  <a:pt x="262638" y="1046517"/>
                  <a:pt x="248851" y="1019943"/>
                  <a:pt x="259683" y="995495"/>
                </a:cubicBezTo>
                <a:cubicBezTo>
                  <a:pt x="276424" y="959355"/>
                  <a:pt x="293165" y="922151"/>
                  <a:pt x="311876" y="887074"/>
                </a:cubicBezTo>
                <a:cubicBezTo>
                  <a:pt x="318276" y="874318"/>
                  <a:pt x="328863" y="867941"/>
                  <a:pt x="340187" y="867542"/>
                </a:cubicBezTo>
                <a:close/>
                <a:moveTo>
                  <a:pt x="274255" y="687365"/>
                </a:moveTo>
                <a:cubicBezTo>
                  <a:pt x="330459" y="687365"/>
                  <a:pt x="386662" y="687365"/>
                  <a:pt x="442866" y="687365"/>
                </a:cubicBezTo>
                <a:cubicBezTo>
                  <a:pt x="516819" y="687365"/>
                  <a:pt x="590771" y="687365"/>
                  <a:pt x="664723" y="687365"/>
                </a:cubicBezTo>
                <a:cubicBezTo>
                  <a:pt x="670640" y="687365"/>
                  <a:pt x="675570" y="687365"/>
                  <a:pt x="684444" y="687365"/>
                </a:cubicBezTo>
                <a:cubicBezTo>
                  <a:pt x="666695" y="718154"/>
                  <a:pt x="649933" y="745757"/>
                  <a:pt x="632184" y="772299"/>
                </a:cubicBezTo>
                <a:cubicBezTo>
                  <a:pt x="630212" y="775484"/>
                  <a:pt x="625282" y="776545"/>
                  <a:pt x="621338" y="776545"/>
                </a:cubicBezTo>
                <a:cubicBezTo>
                  <a:pt x="504000" y="777607"/>
                  <a:pt x="387648" y="776545"/>
                  <a:pt x="270311" y="777607"/>
                </a:cubicBezTo>
                <a:cubicBezTo>
                  <a:pt x="259464" y="777607"/>
                  <a:pt x="255520" y="772299"/>
                  <a:pt x="256506" y="760620"/>
                </a:cubicBezTo>
                <a:cubicBezTo>
                  <a:pt x="256506" y="742572"/>
                  <a:pt x="256506" y="724524"/>
                  <a:pt x="255520" y="706475"/>
                </a:cubicBezTo>
                <a:cubicBezTo>
                  <a:pt x="255520" y="691612"/>
                  <a:pt x="261436" y="687365"/>
                  <a:pt x="274255" y="687365"/>
                </a:cubicBezTo>
                <a:close/>
                <a:moveTo>
                  <a:pt x="278054" y="504636"/>
                </a:moveTo>
                <a:cubicBezTo>
                  <a:pt x="354989" y="504636"/>
                  <a:pt x="432911" y="504636"/>
                  <a:pt x="509846" y="504636"/>
                </a:cubicBezTo>
                <a:cubicBezTo>
                  <a:pt x="588754" y="504636"/>
                  <a:pt x="666676" y="504636"/>
                  <a:pt x="745584" y="504636"/>
                </a:cubicBezTo>
                <a:cubicBezTo>
                  <a:pt x="764325" y="504636"/>
                  <a:pt x="765311" y="505700"/>
                  <a:pt x="765311" y="524845"/>
                </a:cubicBezTo>
                <a:cubicBezTo>
                  <a:pt x="765311" y="535481"/>
                  <a:pt x="765311" y="546117"/>
                  <a:pt x="765311" y="556753"/>
                </a:cubicBezTo>
                <a:cubicBezTo>
                  <a:pt x="765311" y="580153"/>
                  <a:pt x="752489" y="593980"/>
                  <a:pt x="730789" y="593980"/>
                </a:cubicBezTo>
                <a:cubicBezTo>
                  <a:pt x="580863" y="593980"/>
                  <a:pt x="429952" y="593980"/>
                  <a:pt x="279040" y="593980"/>
                </a:cubicBezTo>
                <a:cubicBezTo>
                  <a:pt x="256354" y="593980"/>
                  <a:pt x="256354" y="592917"/>
                  <a:pt x="256354" y="569517"/>
                </a:cubicBezTo>
                <a:cubicBezTo>
                  <a:pt x="256354" y="555690"/>
                  <a:pt x="256354" y="541863"/>
                  <a:pt x="256354" y="528036"/>
                </a:cubicBezTo>
                <a:cubicBezTo>
                  <a:pt x="256354" y="504636"/>
                  <a:pt x="256354" y="504636"/>
                  <a:pt x="278054" y="504636"/>
                </a:cubicBezTo>
                <a:close/>
                <a:moveTo>
                  <a:pt x="942895" y="453454"/>
                </a:moveTo>
                <a:cubicBezTo>
                  <a:pt x="989224" y="494914"/>
                  <a:pt x="1033581" y="534249"/>
                  <a:pt x="1077938" y="574646"/>
                </a:cubicBezTo>
                <a:cubicBezTo>
                  <a:pt x="1059210" y="599097"/>
                  <a:pt x="1040481" y="622484"/>
                  <a:pt x="1021752" y="644809"/>
                </a:cubicBezTo>
                <a:cubicBezTo>
                  <a:pt x="928109" y="760685"/>
                  <a:pt x="831509" y="874435"/>
                  <a:pt x="722095" y="974365"/>
                </a:cubicBezTo>
                <a:cubicBezTo>
                  <a:pt x="695481" y="999879"/>
                  <a:pt x="664923" y="1021141"/>
                  <a:pt x="635352" y="1042403"/>
                </a:cubicBezTo>
                <a:cubicBezTo>
                  <a:pt x="626481" y="1048781"/>
                  <a:pt x="613666" y="1046655"/>
                  <a:pt x="601838" y="1048781"/>
                </a:cubicBezTo>
                <a:cubicBezTo>
                  <a:pt x="601838" y="1037087"/>
                  <a:pt x="596909" y="1023267"/>
                  <a:pt x="600852" y="1012636"/>
                </a:cubicBezTo>
                <a:cubicBezTo>
                  <a:pt x="619581" y="969050"/>
                  <a:pt x="637323" y="924400"/>
                  <a:pt x="659995" y="882940"/>
                </a:cubicBezTo>
                <a:cubicBezTo>
                  <a:pt x="741809" y="734108"/>
                  <a:pt x="838409" y="595907"/>
                  <a:pt x="938952" y="460896"/>
                </a:cubicBezTo>
                <a:cubicBezTo>
                  <a:pt x="939938" y="458770"/>
                  <a:pt x="940924" y="456643"/>
                  <a:pt x="942895" y="453454"/>
                </a:cubicBezTo>
                <a:close/>
                <a:moveTo>
                  <a:pt x="1337162" y="323013"/>
                </a:moveTo>
                <a:cubicBezTo>
                  <a:pt x="1348990" y="326198"/>
                  <a:pt x="1361803" y="343189"/>
                  <a:pt x="1361803" y="358055"/>
                </a:cubicBezTo>
                <a:cubicBezTo>
                  <a:pt x="1359832" y="361241"/>
                  <a:pt x="1357861" y="367612"/>
                  <a:pt x="1353918" y="373984"/>
                </a:cubicBezTo>
                <a:cubicBezTo>
                  <a:pt x="1300693" y="447255"/>
                  <a:pt x="1247469" y="521588"/>
                  <a:pt x="1194244" y="594859"/>
                </a:cubicBezTo>
                <a:cubicBezTo>
                  <a:pt x="1175517" y="619282"/>
                  <a:pt x="1154818" y="642644"/>
                  <a:pt x="1134120" y="664944"/>
                </a:cubicBezTo>
                <a:cubicBezTo>
                  <a:pt x="1125249" y="673439"/>
                  <a:pt x="1113421" y="678749"/>
                  <a:pt x="1101594" y="682996"/>
                </a:cubicBezTo>
                <a:cubicBezTo>
                  <a:pt x="1095680" y="685120"/>
                  <a:pt x="1083852" y="682996"/>
                  <a:pt x="1080895" y="677687"/>
                </a:cubicBezTo>
                <a:cubicBezTo>
                  <a:pt x="1077938" y="671315"/>
                  <a:pt x="1077938" y="658573"/>
                  <a:pt x="1080895" y="652201"/>
                </a:cubicBezTo>
                <a:cubicBezTo>
                  <a:pt x="1092723" y="633087"/>
                  <a:pt x="1107507" y="615035"/>
                  <a:pt x="1121306" y="596983"/>
                </a:cubicBezTo>
                <a:cubicBezTo>
                  <a:pt x="1175517" y="522650"/>
                  <a:pt x="1229727" y="449379"/>
                  <a:pt x="1284923" y="375046"/>
                </a:cubicBezTo>
                <a:cubicBezTo>
                  <a:pt x="1293794" y="362303"/>
                  <a:pt x="1302665" y="348498"/>
                  <a:pt x="1310550" y="334694"/>
                </a:cubicBezTo>
                <a:cubicBezTo>
                  <a:pt x="1317449" y="324075"/>
                  <a:pt x="1325334" y="318765"/>
                  <a:pt x="1337162" y="323013"/>
                </a:cubicBezTo>
                <a:close/>
                <a:moveTo>
                  <a:pt x="525824" y="229421"/>
                </a:moveTo>
                <a:cubicBezTo>
                  <a:pt x="600725" y="229421"/>
                  <a:pt x="675627" y="229421"/>
                  <a:pt x="750528" y="229421"/>
                </a:cubicBezTo>
                <a:cubicBezTo>
                  <a:pt x="761369" y="229421"/>
                  <a:pt x="765311" y="233676"/>
                  <a:pt x="765311" y="245375"/>
                </a:cubicBezTo>
                <a:cubicBezTo>
                  <a:pt x="764326" y="264521"/>
                  <a:pt x="764326" y="282602"/>
                  <a:pt x="765311" y="301747"/>
                </a:cubicBezTo>
                <a:cubicBezTo>
                  <a:pt x="765311" y="314511"/>
                  <a:pt x="760383" y="318765"/>
                  <a:pt x="748557" y="318765"/>
                </a:cubicBezTo>
                <a:cubicBezTo>
                  <a:pt x="711106" y="318765"/>
                  <a:pt x="674641" y="318765"/>
                  <a:pt x="638176" y="318765"/>
                </a:cubicBezTo>
                <a:cubicBezTo>
                  <a:pt x="601711" y="318765"/>
                  <a:pt x="565246" y="317702"/>
                  <a:pt x="528781" y="318765"/>
                </a:cubicBezTo>
                <a:cubicBezTo>
                  <a:pt x="515969" y="318765"/>
                  <a:pt x="511041" y="313447"/>
                  <a:pt x="511041" y="299620"/>
                </a:cubicBezTo>
                <a:cubicBezTo>
                  <a:pt x="512027" y="282602"/>
                  <a:pt x="512027" y="264521"/>
                  <a:pt x="511041" y="246439"/>
                </a:cubicBezTo>
                <a:cubicBezTo>
                  <a:pt x="511041" y="234739"/>
                  <a:pt x="514983" y="229421"/>
                  <a:pt x="525824" y="229421"/>
                </a:cubicBezTo>
                <a:close/>
                <a:moveTo>
                  <a:pt x="1243182" y="137949"/>
                </a:moveTo>
                <a:cubicBezTo>
                  <a:pt x="1255260" y="139675"/>
                  <a:pt x="1267337" y="146577"/>
                  <a:pt x="1281140" y="158257"/>
                </a:cubicBezTo>
                <a:cubicBezTo>
                  <a:pt x="1308745" y="183741"/>
                  <a:pt x="1317618" y="208163"/>
                  <a:pt x="1306773" y="240018"/>
                </a:cubicBezTo>
                <a:cubicBezTo>
                  <a:pt x="1300858" y="257008"/>
                  <a:pt x="1294942" y="275059"/>
                  <a:pt x="1285083" y="289925"/>
                </a:cubicBezTo>
                <a:cubicBezTo>
                  <a:pt x="1228886" y="370624"/>
                  <a:pt x="1171704" y="450262"/>
                  <a:pt x="1114521" y="532023"/>
                </a:cubicBezTo>
                <a:cubicBezTo>
                  <a:pt x="1066212" y="489550"/>
                  <a:pt x="1022832" y="450262"/>
                  <a:pt x="977480" y="410974"/>
                </a:cubicBezTo>
                <a:cubicBezTo>
                  <a:pt x="984381" y="401417"/>
                  <a:pt x="990297" y="392923"/>
                  <a:pt x="996212" y="385490"/>
                </a:cubicBezTo>
                <a:cubicBezTo>
                  <a:pt x="1050437" y="319656"/>
                  <a:pt x="1103676" y="252760"/>
                  <a:pt x="1157901" y="187988"/>
                </a:cubicBezTo>
                <a:cubicBezTo>
                  <a:pt x="1170718" y="172061"/>
                  <a:pt x="1188464" y="159319"/>
                  <a:pt x="1205225" y="148700"/>
                </a:cubicBezTo>
                <a:cubicBezTo>
                  <a:pt x="1219027" y="139675"/>
                  <a:pt x="1231105" y="136224"/>
                  <a:pt x="1243182" y="137949"/>
                </a:cubicBezTo>
                <a:close/>
                <a:moveTo>
                  <a:pt x="326420" y="0"/>
                </a:moveTo>
                <a:cubicBezTo>
                  <a:pt x="513791" y="0"/>
                  <a:pt x="702148" y="0"/>
                  <a:pt x="889519" y="0"/>
                </a:cubicBezTo>
                <a:cubicBezTo>
                  <a:pt x="964468" y="1063"/>
                  <a:pt x="1018707" y="56311"/>
                  <a:pt x="1021665" y="137059"/>
                </a:cubicBezTo>
                <a:cubicBezTo>
                  <a:pt x="1021665" y="164684"/>
                  <a:pt x="1021665" y="191246"/>
                  <a:pt x="1020679" y="218870"/>
                </a:cubicBezTo>
                <a:cubicBezTo>
                  <a:pt x="1020679" y="225245"/>
                  <a:pt x="1017721" y="232682"/>
                  <a:pt x="1013776" y="237995"/>
                </a:cubicBezTo>
                <a:cubicBezTo>
                  <a:pt x="985177" y="275181"/>
                  <a:pt x="956578" y="311305"/>
                  <a:pt x="928966" y="348492"/>
                </a:cubicBezTo>
                <a:cubicBezTo>
                  <a:pt x="921077" y="358054"/>
                  <a:pt x="915160" y="369741"/>
                  <a:pt x="908256" y="380366"/>
                </a:cubicBezTo>
                <a:cubicBezTo>
                  <a:pt x="905298" y="384616"/>
                  <a:pt x="901353" y="387804"/>
                  <a:pt x="895436" y="395241"/>
                </a:cubicBezTo>
                <a:cubicBezTo>
                  <a:pt x="895436" y="365492"/>
                  <a:pt x="895436" y="339992"/>
                  <a:pt x="895436" y="314493"/>
                </a:cubicBezTo>
                <a:cubicBezTo>
                  <a:pt x="895436" y="263494"/>
                  <a:pt x="895436" y="212495"/>
                  <a:pt x="895436" y="161496"/>
                </a:cubicBezTo>
                <a:cubicBezTo>
                  <a:pt x="895436" y="139184"/>
                  <a:pt x="892478" y="135997"/>
                  <a:pt x="870782" y="135997"/>
                </a:cubicBezTo>
                <a:cubicBezTo>
                  <a:pt x="713982" y="135997"/>
                  <a:pt x="557182" y="135997"/>
                  <a:pt x="399396" y="135997"/>
                </a:cubicBezTo>
                <a:cubicBezTo>
                  <a:pt x="394465" y="135997"/>
                  <a:pt x="388548" y="135997"/>
                  <a:pt x="381645" y="135997"/>
                </a:cubicBezTo>
                <a:cubicBezTo>
                  <a:pt x="381645" y="145559"/>
                  <a:pt x="381645" y="152997"/>
                  <a:pt x="381645" y="159371"/>
                </a:cubicBezTo>
                <a:cubicBezTo>
                  <a:pt x="381645" y="211433"/>
                  <a:pt x="381645" y="262431"/>
                  <a:pt x="381645" y="314493"/>
                </a:cubicBezTo>
                <a:cubicBezTo>
                  <a:pt x="380659" y="373991"/>
                  <a:pt x="346143" y="410116"/>
                  <a:pt x="290918" y="410116"/>
                </a:cubicBezTo>
                <a:cubicBezTo>
                  <a:pt x="241610" y="410116"/>
                  <a:pt x="192302" y="410116"/>
                  <a:pt x="142994" y="410116"/>
                </a:cubicBezTo>
                <a:cubicBezTo>
                  <a:pt x="138063" y="410116"/>
                  <a:pt x="133132" y="410116"/>
                  <a:pt x="126229" y="410116"/>
                </a:cubicBezTo>
                <a:cubicBezTo>
                  <a:pt x="126229" y="418615"/>
                  <a:pt x="126229" y="423928"/>
                  <a:pt x="126229" y="429240"/>
                </a:cubicBezTo>
                <a:cubicBezTo>
                  <a:pt x="126229" y="658735"/>
                  <a:pt x="126229" y="888229"/>
                  <a:pt x="126229" y="1117724"/>
                </a:cubicBezTo>
                <a:cubicBezTo>
                  <a:pt x="126229" y="1143223"/>
                  <a:pt x="128201" y="1145348"/>
                  <a:pt x="150883" y="1145348"/>
                </a:cubicBezTo>
                <a:cubicBezTo>
                  <a:pt x="390521" y="1145348"/>
                  <a:pt x="630158" y="1145348"/>
                  <a:pt x="869796" y="1145348"/>
                </a:cubicBezTo>
                <a:cubicBezTo>
                  <a:pt x="893464" y="1145348"/>
                  <a:pt x="895436" y="1143223"/>
                  <a:pt x="895436" y="1117724"/>
                </a:cubicBezTo>
                <a:cubicBezTo>
                  <a:pt x="895436" y="1052913"/>
                  <a:pt x="895436" y="988102"/>
                  <a:pt x="895436" y="923291"/>
                </a:cubicBezTo>
                <a:cubicBezTo>
                  <a:pt x="895436" y="916916"/>
                  <a:pt x="897409" y="908416"/>
                  <a:pt x="901353" y="904166"/>
                </a:cubicBezTo>
                <a:cubicBezTo>
                  <a:pt x="938827" y="860605"/>
                  <a:pt x="976302" y="818106"/>
                  <a:pt x="1013776" y="774545"/>
                </a:cubicBezTo>
                <a:cubicBezTo>
                  <a:pt x="1015748" y="773482"/>
                  <a:pt x="1016734" y="772420"/>
                  <a:pt x="1020679" y="769232"/>
                </a:cubicBezTo>
                <a:cubicBezTo>
                  <a:pt x="1020679" y="775607"/>
                  <a:pt x="1021665" y="779857"/>
                  <a:pt x="1021665" y="784107"/>
                </a:cubicBezTo>
                <a:cubicBezTo>
                  <a:pt x="1021665" y="902042"/>
                  <a:pt x="1021665" y="1018914"/>
                  <a:pt x="1021665" y="1135786"/>
                </a:cubicBezTo>
                <a:cubicBezTo>
                  <a:pt x="1020679" y="1222909"/>
                  <a:pt x="967426" y="1281345"/>
                  <a:pt x="886561" y="1281345"/>
                </a:cubicBezTo>
                <a:cubicBezTo>
                  <a:pt x="634103" y="1281345"/>
                  <a:pt x="382631" y="1281345"/>
                  <a:pt x="131160" y="1281345"/>
                </a:cubicBezTo>
                <a:cubicBezTo>
                  <a:pt x="55225" y="1281345"/>
                  <a:pt x="0" y="1221847"/>
                  <a:pt x="0" y="1140036"/>
                </a:cubicBezTo>
                <a:cubicBezTo>
                  <a:pt x="0" y="872292"/>
                  <a:pt x="0" y="603486"/>
                  <a:pt x="0" y="335742"/>
                </a:cubicBezTo>
                <a:cubicBezTo>
                  <a:pt x="0" y="315555"/>
                  <a:pt x="5917" y="298556"/>
                  <a:pt x="18737" y="283681"/>
                </a:cubicBezTo>
                <a:cubicBezTo>
                  <a:pt x="99603" y="198683"/>
                  <a:pt x="180468" y="113685"/>
                  <a:pt x="261333" y="28687"/>
                </a:cubicBezTo>
                <a:cubicBezTo>
                  <a:pt x="279084" y="9562"/>
                  <a:pt x="300780" y="0"/>
                  <a:pt x="32642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ea typeface="微软雅黑" panose="020B0503020204020204" pitchFamily="34" charset="-122"/>
            </a:endParaRPr>
          </a:p>
        </p:txBody>
      </p:sp>
      <p:sp>
        <p:nvSpPr>
          <p:cNvPr id="6" name="矩形 5"/>
          <p:cNvSpPr/>
          <p:nvPr/>
        </p:nvSpPr>
        <p:spPr>
          <a:xfrm>
            <a:off x="3393440" y="1202055"/>
            <a:ext cx="8056880" cy="538924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
        <p:nvSpPr>
          <p:cNvPr id="15" name="左箭头 14"/>
          <p:cNvSpPr/>
          <p:nvPr/>
        </p:nvSpPr>
        <p:spPr>
          <a:xfrm>
            <a:off x="3441383" y="1441132"/>
            <a:ext cx="750069" cy="48018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829707" y="1376740"/>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接上屏代码</a:t>
            </a:r>
            <a:endParaRPr lang="zh-CN" altLang="en-US" sz="20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3665855" y="2286000"/>
            <a:ext cx="5791200" cy="2286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ldLvl="0" animBg="1"/>
      <p:bldP spid="16"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p:nvPr/>
        </p:nvSpPr>
        <p:spPr>
          <a:xfrm>
            <a:off x="457319" y="235831"/>
            <a:ext cx="9585155" cy="705865"/>
          </a:xfrm>
          <a:prstGeom prst="rect">
            <a:avLst/>
          </a:prstGeom>
        </p:spPr>
        <p:txBody>
          <a:bodyPr/>
          <a:lstStyle>
            <a:lvl1pPr marL="457200" indent="-457200" algn="l" defTabSz="1219200" rtl="0" eaLnBrk="0" fontAlgn="base" hangingPunct="0">
              <a:spcBef>
                <a:spcPct val="20000"/>
              </a:spcBef>
              <a:spcAft>
                <a:spcPct val="0"/>
              </a:spcAft>
              <a:buClr>
                <a:schemeClr val="tx2"/>
              </a:buClr>
              <a:buFont typeface="Wingdings" panose="05000000000000000000" pitchFamily="2" charset="2"/>
              <a:buChar char="§"/>
              <a:defRPr sz="4300" kern="1200">
                <a:solidFill>
                  <a:schemeClr val="tx1"/>
                </a:solidFill>
                <a:latin typeface="+mn-lt"/>
                <a:ea typeface="+mn-ea"/>
                <a:cs typeface="+mn-cs"/>
                <a:sym typeface="Arial" panose="020B0604020202020204" pitchFamily="34" charset="0"/>
              </a:defRPr>
            </a:lvl1pPr>
            <a:lvl2pPr marL="990600" lvl="1" indent="-381000" algn="l" defTabSz="1219200" rtl="0" eaLnBrk="0" fontAlgn="base" hangingPunct="0">
              <a:spcBef>
                <a:spcPct val="20000"/>
              </a:spcBef>
              <a:spcAft>
                <a:spcPct val="0"/>
              </a:spcAft>
              <a:buClr>
                <a:schemeClr val="tx2"/>
              </a:buClr>
              <a:buFont typeface="Wingdings" panose="05000000000000000000" pitchFamily="2" charset="2"/>
              <a:buChar char="§"/>
              <a:defRPr sz="3700" kern="1200">
                <a:solidFill>
                  <a:schemeClr val="tx1"/>
                </a:solidFill>
                <a:latin typeface="+mn-lt"/>
                <a:ea typeface="+mn-ea"/>
                <a:cs typeface="+mn-cs"/>
                <a:sym typeface="Arial" panose="020B0604020202020204" pitchFamily="34" charset="0"/>
              </a:defRPr>
            </a:lvl2pPr>
            <a:lvl3pPr marL="1524000" lvl="2" indent="-304800" algn="l" defTabSz="1219200" rtl="0" eaLnBrk="0" fontAlgn="base" hangingPunct="0">
              <a:spcBef>
                <a:spcPct val="20000"/>
              </a:spcBef>
              <a:spcAft>
                <a:spcPct val="0"/>
              </a:spcAft>
              <a:buClr>
                <a:schemeClr val="tx2"/>
              </a:buClr>
              <a:buFont typeface="Wingdings" panose="05000000000000000000" pitchFamily="2" charset="2"/>
              <a:buChar char="§"/>
              <a:defRPr sz="3200" kern="1200">
                <a:solidFill>
                  <a:schemeClr val="tx1"/>
                </a:solidFill>
                <a:latin typeface="+mn-lt"/>
                <a:ea typeface="+mn-ea"/>
                <a:cs typeface="+mn-cs"/>
                <a:sym typeface="Arial" panose="020B0604020202020204" pitchFamily="34" charset="0"/>
              </a:defRPr>
            </a:lvl3pPr>
            <a:lvl4pPr marL="2133600" lvl="3"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4pPr>
            <a:lvl5pPr marL="2743200" lvl="4"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5pPr>
            <a:lvl6pPr marL="2514600" lvl="5"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6pPr>
            <a:lvl7pPr marL="2971800" lvl="6"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7pPr>
            <a:lvl8pPr marL="3429000" lvl="7"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8pPr>
            <a:lvl9pPr marL="3886200" lvl="8"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9pPr>
          </a:lstStyle>
          <a:p>
            <a:pPr marL="0" indent="0">
              <a:buNone/>
            </a:pPr>
            <a:r>
              <a:rPr lang="zh-CN" altLang="en-US" sz="3600" dirty="0">
                <a:ea typeface="微软雅黑" panose="020B0503020204020204" pitchFamily="34" charset="-122"/>
              </a:rPr>
              <a:t>实战案例</a:t>
            </a:r>
            <a:r>
              <a:rPr lang="en-US" altLang="zh-CN" sz="3600" dirty="0">
                <a:ea typeface="微软雅黑" panose="020B0503020204020204" pitchFamily="34" charset="-122"/>
              </a:rPr>
              <a:t>4</a:t>
            </a:r>
            <a:endParaRPr lang="en-US" altLang="zh-CN" sz="3600" dirty="0">
              <a:ea typeface="微软雅黑" panose="020B0503020204020204" pitchFamily="34" charset="-122"/>
            </a:endParaRPr>
          </a:p>
        </p:txBody>
      </p:sp>
      <p:sp>
        <p:nvSpPr>
          <p:cNvPr id="10" name="矩形 9"/>
          <p:cNvSpPr/>
          <p:nvPr/>
        </p:nvSpPr>
        <p:spPr>
          <a:xfrm>
            <a:off x="-1" y="1246909"/>
            <a:ext cx="12192001" cy="677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0" y="6025564"/>
            <a:ext cx="11767279" cy="339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03805"/>
            <a:ext cx="4278630" cy="3515360"/>
          </a:xfrm>
          <a:prstGeom prst="rect">
            <a:avLst/>
          </a:prstGeom>
        </p:spPr>
      </p:pic>
      <p:sp>
        <p:nvSpPr>
          <p:cNvPr id="5" name="文本框 4"/>
          <p:cNvSpPr txBox="1"/>
          <p:nvPr/>
        </p:nvSpPr>
        <p:spPr>
          <a:xfrm>
            <a:off x="4556760" y="2106295"/>
            <a:ext cx="6592570" cy="1076325"/>
          </a:xfrm>
          <a:prstGeom prst="rect">
            <a:avLst/>
          </a:prstGeom>
          <a:noFill/>
        </p:spPr>
        <p:txBody>
          <a:bodyPr wrap="square" rtlCol="0" anchor="t">
            <a:spAutoFit/>
          </a:bodyPr>
          <a:p>
            <a:pPr algn="l"/>
            <a:r>
              <a:rPr sz="1600" dirty="0">
                <a:solidFill>
                  <a:srgbClr val="000000"/>
                </a:solidFill>
                <a:latin typeface="微软雅黑" panose="020B0503020204020204" pitchFamily="34" charset="-122"/>
                <a:ea typeface="微软雅黑" panose="020B0503020204020204" pitchFamily="34" charset="-122"/>
                <a:sym typeface="+mn-ea"/>
              </a:rPr>
              <a:t>基于requests模块</a:t>
            </a:r>
            <a:r>
              <a:rPr sz="1600" dirty="0">
                <a:solidFill>
                  <a:schemeClr val="accent1"/>
                </a:solidFill>
                <a:latin typeface="微软雅黑" panose="020B0503020204020204" pitchFamily="34" charset="-122"/>
                <a:ea typeface="微软雅黑" panose="020B0503020204020204" pitchFamily="34" charset="-122"/>
                <a:sym typeface="+mn-ea"/>
              </a:rPr>
              <a:t>ajax的post</a:t>
            </a:r>
            <a:r>
              <a:rPr sz="1600" dirty="0">
                <a:solidFill>
                  <a:srgbClr val="000000"/>
                </a:solidFill>
                <a:latin typeface="微软雅黑" panose="020B0503020204020204" pitchFamily="34" charset="-122"/>
                <a:ea typeface="微软雅黑" panose="020B0503020204020204" pitchFamily="34" charset="-122"/>
                <a:sym typeface="+mn-ea"/>
              </a:rPr>
              <a:t>请求</a:t>
            </a:r>
            <a:endParaRPr sz="1600" dirty="0">
              <a:solidFill>
                <a:srgbClr val="000000"/>
              </a:solidFill>
              <a:latin typeface="微软雅黑" panose="020B0503020204020204" pitchFamily="34" charset="-122"/>
              <a:ea typeface="微软雅黑" panose="020B0503020204020204" pitchFamily="34" charset="-122"/>
              <a:sym typeface="+mn-ea"/>
            </a:endParaRPr>
          </a:p>
          <a:p>
            <a:pPr algn="l"/>
            <a:endParaRPr sz="1600" dirty="0">
              <a:solidFill>
                <a:srgbClr val="000000"/>
              </a:solidFill>
              <a:latin typeface="微软雅黑" panose="020B0503020204020204" pitchFamily="34" charset="-122"/>
              <a:ea typeface="微软雅黑" panose="020B0503020204020204" pitchFamily="34" charset="-122"/>
              <a:sym typeface="+mn-ea"/>
            </a:endParaRPr>
          </a:p>
          <a:p>
            <a:pPr algn="l"/>
            <a:r>
              <a:rPr sz="1600" dirty="0">
                <a:solidFill>
                  <a:srgbClr val="000000"/>
                </a:solidFill>
                <a:latin typeface="微软雅黑" panose="020B0503020204020204" pitchFamily="34" charset="-122"/>
                <a:ea typeface="微软雅黑" panose="020B0503020204020204" pitchFamily="34" charset="-122"/>
                <a:sym typeface="+mn-ea"/>
              </a:rPr>
              <a:t>需求：爬取肯德基餐厅查询http://www.kfc.com.cn/kfccda/index.aspx中指定地点的餐厅数据 </a:t>
            </a:r>
            <a:endParaRPr sz="1600" dirty="0">
              <a:solidFill>
                <a:srgbClr val="00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4556760" y="3406140"/>
            <a:ext cx="5755005" cy="2455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p:nvPr/>
        </p:nvSpPr>
        <p:spPr>
          <a:xfrm>
            <a:off x="457319" y="235831"/>
            <a:ext cx="9585155" cy="705865"/>
          </a:xfrm>
          <a:prstGeom prst="rect">
            <a:avLst/>
          </a:prstGeom>
        </p:spPr>
        <p:txBody>
          <a:bodyPr/>
          <a:lstStyle>
            <a:lvl1pPr marL="457200" indent="-457200" algn="l" defTabSz="1219200" rtl="0" eaLnBrk="0" fontAlgn="base" hangingPunct="0">
              <a:spcBef>
                <a:spcPct val="20000"/>
              </a:spcBef>
              <a:spcAft>
                <a:spcPct val="0"/>
              </a:spcAft>
              <a:buClr>
                <a:schemeClr val="tx2"/>
              </a:buClr>
              <a:buFont typeface="Wingdings" panose="05000000000000000000" pitchFamily="2" charset="2"/>
              <a:buChar char="§"/>
              <a:defRPr sz="4300" kern="1200">
                <a:solidFill>
                  <a:schemeClr val="tx1"/>
                </a:solidFill>
                <a:latin typeface="+mn-lt"/>
                <a:ea typeface="+mn-ea"/>
                <a:cs typeface="+mn-cs"/>
                <a:sym typeface="Arial" panose="020B0604020202020204" pitchFamily="34" charset="0"/>
              </a:defRPr>
            </a:lvl1pPr>
            <a:lvl2pPr marL="990600" lvl="1" indent="-381000" algn="l" defTabSz="1219200" rtl="0" eaLnBrk="0" fontAlgn="base" hangingPunct="0">
              <a:spcBef>
                <a:spcPct val="20000"/>
              </a:spcBef>
              <a:spcAft>
                <a:spcPct val="0"/>
              </a:spcAft>
              <a:buClr>
                <a:schemeClr val="tx2"/>
              </a:buClr>
              <a:buFont typeface="Wingdings" panose="05000000000000000000" pitchFamily="2" charset="2"/>
              <a:buChar char="§"/>
              <a:defRPr sz="3700" kern="1200">
                <a:solidFill>
                  <a:schemeClr val="tx1"/>
                </a:solidFill>
                <a:latin typeface="+mn-lt"/>
                <a:ea typeface="+mn-ea"/>
                <a:cs typeface="+mn-cs"/>
                <a:sym typeface="Arial" panose="020B0604020202020204" pitchFamily="34" charset="0"/>
              </a:defRPr>
            </a:lvl2pPr>
            <a:lvl3pPr marL="1524000" lvl="2" indent="-304800" algn="l" defTabSz="1219200" rtl="0" eaLnBrk="0" fontAlgn="base" hangingPunct="0">
              <a:spcBef>
                <a:spcPct val="20000"/>
              </a:spcBef>
              <a:spcAft>
                <a:spcPct val="0"/>
              </a:spcAft>
              <a:buClr>
                <a:schemeClr val="tx2"/>
              </a:buClr>
              <a:buFont typeface="Wingdings" panose="05000000000000000000" pitchFamily="2" charset="2"/>
              <a:buChar char="§"/>
              <a:defRPr sz="3200" kern="1200">
                <a:solidFill>
                  <a:schemeClr val="tx1"/>
                </a:solidFill>
                <a:latin typeface="+mn-lt"/>
                <a:ea typeface="+mn-ea"/>
                <a:cs typeface="+mn-cs"/>
                <a:sym typeface="Arial" panose="020B0604020202020204" pitchFamily="34" charset="0"/>
              </a:defRPr>
            </a:lvl3pPr>
            <a:lvl4pPr marL="2133600" lvl="3"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4pPr>
            <a:lvl5pPr marL="2743200" lvl="4"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5pPr>
            <a:lvl6pPr marL="2514600" lvl="5"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6pPr>
            <a:lvl7pPr marL="2971800" lvl="6"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7pPr>
            <a:lvl8pPr marL="3429000" lvl="7"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8pPr>
            <a:lvl9pPr marL="3886200" lvl="8"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9pPr>
          </a:lstStyle>
          <a:p>
            <a:pPr marL="0" indent="0">
              <a:buNone/>
            </a:pPr>
            <a:r>
              <a:rPr lang="zh-CN" altLang="en-US" sz="3600" dirty="0">
                <a:ea typeface="微软雅黑" panose="020B0503020204020204" pitchFamily="34" charset="-122"/>
              </a:rPr>
              <a:t>实战案例</a:t>
            </a:r>
            <a:r>
              <a:rPr lang="en-US" altLang="zh-CN" sz="3600" dirty="0">
                <a:ea typeface="微软雅黑" panose="020B0503020204020204" pitchFamily="34" charset="-122"/>
              </a:rPr>
              <a:t>4</a:t>
            </a:r>
            <a:endParaRPr lang="en-US" altLang="zh-CN" sz="3600" dirty="0">
              <a:ea typeface="微软雅黑" panose="020B0503020204020204" pitchFamily="34" charset="-122"/>
            </a:endParaRPr>
          </a:p>
        </p:txBody>
      </p:sp>
      <p:sp>
        <p:nvSpPr>
          <p:cNvPr id="10" name="矩形 9"/>
          <p:cNvSpPr/>
          <p:nvPr/>
        </p:nvSpPr>
        <p:spPr>
          <a:xfrm>
            <a:off x="-1" y="1246909"/>
            <a:ext cx="12192001" cy="677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0" y="6025564"/>
            <a:ext cx="11767279" cy="339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03805"/>
            <a:ext cx="4278630" cy="3515360"/>
          </a:xfrm>
          <a:prstGeom prst="rect">
            <a:avLst/>
          </a:prstGeom>
        </p:spPr>
      </p:pic>
      <p:sp>
        <p:nvSpPr>
          <p:cNvPr id="5" name="文本框 4"/>
          <p:cNvSpPr txBox="1"/>
          <p:nvPr/>
        </p:nvSpPr>
        <p:spPr>
          <a:xfrm>
            <a:off x="4556760" y="2106295"/>
            <a:ext cx="7209155" cy="1322070"/>
          </a:xfrm>
          <a:prstGeom prst="rect">
            <a:avLst/>
          </a:prstGeom>
          <a:noFill/>
        </p:spPr>
        <p:txBody>
          <a:bodyPr wrap="square" rtlCol="0" anchor="t">
            <a:spAutoFit/>
          </a:bodyPr>
          <a:p>
            <a:pPr algn="l"/>
            <a:r>
              <a:rPr sz="1600" dirty="0">
                <a:solidFill>
                  <a:srgbClr val="000000"/>
                </a:solidFill>
                <a:latin typeface="微软雅黑" panose="020B0503020204020204" pitchFamily="34" charset="-122"/>
                <a:ea typeface="微软雅黑" panose="020B0503020204020204" pitchFamily="34" charset="-122"/>
                <a:sym typeface="+mn-ea"/>
              </a:rPr>
              <a:t>输入北京点击查询是一个提交form表单，异步ajax的post请求，使用抓包工具抓取请求</a:t>
            </a:r>
            <a:endParaRPr sz="1600" dirty="0">
              <a:solidFill>
                <a:srgbClr val="000000"/>
              </a:solidFill>
              <a:latin typeface="微软雅黑" panose="020B0503020204020204" pitchFamily="34" charset="-122"/>
              <a:ea typeface="微软雅黑" panose="020B0503020204020204" pitchFamily="34" charset="-122"/>
              <a:sym typeface="+mn-ea"/>
            </a:endParaRPr>
          </a:p>
          <a:p>
            <a:pPr algn="l"/>
            <a:endParaRPr sz="1600" dirty="0">
              <a:solidFill>
                <a:srgbClr val="000000"/>
              </a:solidFill>
              <a:latin typeface="微软雅黑" panose="020B0503020204020204" pitchFamily="34" charset="-122"/>
              <a:ea typeface="微软雅黑" panose="020B0503020204020204" pitchFamily="34" charset="-122"/>
              <a:sym typeface="+mn-ea"/>
            </a:endParaRPr>
          </a:p>
          <a:p>
            <a:pPr algn="l"/>
            <a:r>
              <a:rPr lang="zh-CN" sz="1600" dirty="0">
                <a:solidFill>
                  <a:srgbClr val="000000"/>
                </a:solidFill>
                <a:latin typeface="微软雅黑" panose="020B0503020204020204" pitchFamily="34" charset="-122"/>
                <a:ea typeface="微软雅黑" panose="020B0503020204020204" pitchFamily="34" charset="-122"/>
                <a:sym typeface="+mn-ea"/>
              </a:rPr>
              <a:t>请求</a:t>
            </a:r>
            <a:r>
              <a:rPr lang="zh-CN" sz="1600" dirty="0">
                <a:solidFill>
                  <a:srgbClr val="000000"/>
                </a:solidFill>
                <a:latin typeface="微软雅黑" panose="020B0503020204020204" pitchFamily="34" charset="-122"/>
                <a:ea typeface="微软雅黑" panose="020B0503020204020204" pitchFamily="34" charset="-122"/>
                <a:sym typeface="+mn-ea"/>
              </a:rPr>
              <a:t>路径：http://www.kfc.com.cn/kfccda/ashx/GetStoreList.ashx?op=keyword</a:t>
            </a:r>
            <a:endParaRPr lang="zh-CN" sz="1600" dirty="0">
              <a:solidFill>
                <a:srgbClr val="000000"/>
              </a:solidFill>
              <a:latin typeface="微软雅黑" panose="020B0503020204020204" pitchFamily="34" charset="-122"/>
              <a:ea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4556760" y="3854450"/>
            <a:ext cx="6997700" cy="1699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p:nvPr/>
        </p:nvSpPr>
        <p:spPr>
          <a:xfrm>
            <a:off x="457319" y="235831"/>
            <a:ext cx="9585155" cy="705865"/>
          </a:xfrm>
          <a:prstGeom prst="rect">
            <a:avLst/>
          </a:prstGeom>
        </p:spPr>
        <p:txBody>
          <a:bodyPr/>
          <a:lstStyle>
            <a:lvl1pPr marL="457200" indent="-457200" algn="l" defTabSz="1219200" rtl="0" eaLnBrk="0" fontAlgn="base" hangingPunct="0">
              <a:spcBef>
                <a:spcPct val="20000"/>
              </a:spcBef>
              <a:spcAft>
                <a:spcPct val="0"/>
              </a:spcAft>
              <a:buClr>
                <a:schemeClr val="tx2"/>
              </a:buClr>
              <a:buFont typeface="Wingdings" panose="05000000000000000000" pitchFamily="2" charset="2"/>
              <a:buChar char="§"/>
              <a:defRPr sz="4300" kern="1200">
                <a:solidFill>
                  <a:schemeClr val="tx1"/>
                </a:solidFill>
                <a:latin typeface="+mn-lt"/>
                <a:ea typeface="+mn-ea"/>
                <a:cs typeface="+mn-cs"/>
                <a:sym typeface="Arial" panose="020B0604020202020204" pitchFamily="34" charset="0"/>
              </a:defRPr>
            </a:lvl1pPr>
            <a:lvl2pPr marL="990600" lvl="1" indent="-381000" algn="l" defTabSz="1219200" rtl="0" eaLnBrk="0" fontAlgn="base" hangingPunct="0">
              <a:spcBef>
                <a:spcPct val="20000"/>
              </a:spcBef>
              <a:spcAft>
                <a:spcPct val="0"/>
              </a:spcAft>
              <a:buClr>
                <a:schemeClr val="tx2"/>
              </a:buClr>
              <a:buFont typeface="Wingdings" panose="05000000000000000000" pitchFamily="2" charset="2"/>
              <a:buChar char="§"/>
              <a:defRPr sz="3700" kern="1200">
                <a:solidFill>
                  <a:schemeClr val="tx1"/>
                </a:solidFill>
                <a:latin typeface="+mn-lt"/>
                <a:ea typeface="+mn-ea"/>
                <a:cs typeface="+mn-cs"/>
                <a:sym typeface="Arial" panose="020B0604020202020204" pitchFamily="34" charset="0"/>
              </a:defRPr>
            </a:lvl2pPr>
            <a:lvl3pPr marL="1524000" lvl="2" indent="-304800" algn="l" defTabSz="1219200" rtl="0" eaLnBrk="0" fontAlgn="base" hangingPunct="0">
              <a:spcBef>
                <a:spcPct val="20000"/>
              </a:spcBef>
              <a:spcAft>
                <a:spcPct val="0"/>
              </a:spcAft>
              <a:buClr>
                <a:schemeClr val="tx2"/>
              </a:buClr>
              <a:buFont typeface="Wingdings" panose="05000000000000000000" pitchFamily="2" charset="2"/>
              <a:buChar char="§"/>
              <a:defRPr sz="3200" kern="1200">
                <a:solidFill>
                  <a:schemeClr val="tx1"/>
                </a:solidFill>
                <a:latin typeface="+mn-lt"/>
                <a:ea typeface="+mn-ea"/>
                <a:cs typeface="+mn-cs"/>
                <a:sym typeface="Arial" panose="020B0604020202020204" pitchFamily="34" charset="0"/>
              </a:defRPr>
            </a:lvl3pPr>
            <a:lvl4pPr marL="2133600" lvl="3"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4pPr>
            <a:lvl5pPr marL="2743200" lvl="4"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5pPr>
            <a:lvl6pPr marL="2514600" lvl="5"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6pPr>
            <a:lvl7pPr marL="2971800" lvl="6"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7pPr>
            <a:lvl8pPr marL="3429000" lvl="7"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8pPr>
            <a:lvl9pPr marL="3886200" lvl="8"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9pPr>
          </a:lstStyle>
          <a:p>
            <a:pPr marL="0" indent="0">
              <a:buNone/>
            </a:pPr>
            <a:r>
              <a:rPr lang="zh-CN" altLang="en-US" sz="3600" dirty="0">
                <a:ea typeface="微软雅黑" panose="020B0503020204020204" pitchFamily="34" charset="-122"/>
              </a:rPr>
              <a:t>实战案例</a:t>
            </a:r>
            <a:r>
              <a:rPr lang="en-US" altLang="zh-CN" sz="3600" dirty="0">
                <a:ea typeface="微软雅黑" panose="020B0503020204020204" pitchFamily="34" charset="-122"/>
              </a:rPr>
              <a:t>4</a:t>
            </a:r>
            <a:endParaRPr lang="en-US" altLang="zh-CN" sz="3600" dirty="0">
              <a:ea typeface="微软雅黑" panose="020B0503020204020204" pitchFamily="34" charset="-122"/>
            </a:endParaRPr>
          </a:p>
        </p:txBody>
      </p:sp>
      <p:sp>
        <p:nvSpPr>
          <p:cNvPr id="10" name="矩形 9"/>
          <p:cNvSpPr/>
          <p:nvPr/>
        </p:nvSpPr>
        <p:spPr>
          <a:xfrm>
            <a:off x="-1" y="1246909"/>
            <a:ext cx="12192001" cy="677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0" y="6025564"/>
            <a:ext cx="11767279" cy="339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03805"/>
            <a:ext cx="4278630" cy="3515360"/>
          </a:xfrm>
          <a:prstGeom prst="rect">
            <a:avLst/>
          </a:prstGeom>
        </p:spPr>
      </p:pic>
      <p:sp>
        <p:nvSpPr>
          <p:cNvPr id="5" name="文本框 4"/>
          <p:cNvSpPr txBox="1"/>
          <p:nvPr/>
        </p:nvSpPr>
        <p:spPr>
          <a:xfrm>
            <a:off x="4558030" y="2004695"/>
            <a:ext cx="7209155" cy="337185"/>
          </a:xfrm>
          <a:prstGeom prst="rect">
            <a:avLst/>
          </a:prstGeom>
          <a:noFill/>
        </p:spPr>
        <p:txBody>
          <a:bodyPr wrap="square" rtlCol="0" anchor="t">
            <a:spAutoFit/>
          </a:bodyPr>
          <a:p>
            <a:pPr algn="l"/>
            <a:r>
              <a:rPr lang="zh-CN" sz="1600" dirty="0">
                <a:solidFill>
                  <a:srgbClr val="000000"/>
                </a:solidFill>
                <a:latin typeface="微软雅黑" panose="020B0503020204020204" pitchFamily="34" charset="-122"/>
                <a:ea typeface="微软雅黑" panose="020B0503020204020204" pitchFamily="34" charset="-122"/>
                <a:sym typeface="+mn-ea"/>
              </a:rPr>
              <a:t>请求</a:t>
            </a:r>
            <a:r>
              <a:rPr lang="zh-CN" sz="1600" dirty="0">
                <a:solidFill>
                  <a:srgbClr val="000000"/>
                </a:solidFill>
                <a:latin typeface="微软雅黑" panose="020B0503020204020204" pitchFamily="34" charset="-122"/>
                <a:ea typeface="微软雅黑" panose="020B0503020204020204" pitchFamily="34" charset="-122"/>
                <a:sym typeface="+mn-ea"/>
              </a:rPr>
              <a:t>参数：</a:t>
            </a:r>
            <a:endParaRPr lang="zh-CN" sz="1600" dirty="0">
              <a:solidFill>
                <a:srgbClr val="000000"/>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4616450" y="2421890"/>
            <a:ext cx="4168140" cy="1546860"/>
          </a:xfrm>
          <a:prstGeom prst="rect">
            <a:avLst/>
          </a:prstGeom>
        </p:spPr>
      </p:pic>
      <p:sp>
        <p:nvSpPr>
          <p:cNvPr id="7" name="文本框 6"/>
          <p:cNvSpPr txBox="1"/>
          <p:nvPr/>
        </p:nvSpPr>
        <p:spPr>
          <a:xfrm>
            <a:off x="4278630" y="3968750"/>
            <a:ext cx="7456805" cy="1863725"/>
          </a:xfrm>
          <a:prstGeom prst="rect">
            <a:avLst/>
          </a:prstGeom>
          <a:noFill/>
        </p:spPr>
        <p:txBody>
          <a:bodyPr wrap="square" rtlCol="0" anchor="t">
            <a:spAutoFit/>
          </a:bodyPr>
          <a:p>
            <a:pPr>
              <a:lnSpc>
                <a:spcPct val="160000"/>
              </a:lnSpc>
            </a:pP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基于ajax的POST请求携带的参数：</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60000"/>
              </a:lnSpc>
            </a:pPr>
            <a:r>
              <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keyword参数是城市名，改变这个参数该请求的数据也会改变</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60000"/>
              </a:lnSpc>
            </a:pPr>
            <a:r>
              <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 </a:t>
            </a: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pageIndex：第几页的数据值 ，例子：第一页</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60000"/>
              </a:lnSpc>
            </a:pPr>
            <a:r>
              <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 </a:t>
            </a: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pageSize：表示一页获取几条数据，获取10条数据</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p:nvPr/>
        </p:nvSpPr>
        <p:spPr>
          <a:xfrm>
            <a:off x="457319" y="235831"/>
            <a:ext cx="9585155" cy="705865"/>
          </a:xfrm>
          <a:prstGeom prst="rect">
            <a:avLst/>
          </a:prstGeom>
        </p:spPr>
        <p:txBody>
          <a:bodyPr/>
          <a:lstStyle>
            <a:lvl1pPr marL="457200" indent="-457200" algn="l" defTabSz="1219200" rtl="0" eaLnBrk="0" fontAlgn="base" hangingPunct="0">
              <a:spcBef>
                <a:spcPct val="20000"/>
              </a:spcBef>
              <a:spcAft>
                <a:spcPct val="0"/>
              </a:spcAft>
              <a:buClr>
                <a:schemeClr val="tx2"/>
              </a:buClr>
              <a:buFont typeface="Wingdings" panose="05000000000000000000" pitchFamily="2" charset="2"/>
              <a:buChar char="§"/>
              <a:defRPr sz="4300" kern="1200">
                <a:solidFill>
                  <a:schemeClr val="tx1"/>
                </a:solidFill>
                <a:latin typeface="+mn-lt"/>
                <a:ea typeface="+mn-ea"/>
                <a:cs typeface="+mn-cs"/>
                <a:sym typeface="Arial" panose="020B0604020202020204" pitchFamily="34" charset="0"/>
              </a:defRPr>
            </a:lvl1pPr>
            <a:lvl2pPr marL="990600" lvl="1" indent="-381000" algn="l" defTabSz="1219200" rtl="0" eaLnBrk="0" fontAlgn="base" hangingPunct="0">
              <a:spcBef>
                <a:spcPct val="20000"/>
              </a:spcBef>
              <a:spcAft>
                <a:spcPct val="0"/>
              </a:spcAft>
              <a:buClr>
                <a:schemeClr val="tx2"/>
              </a:buClr>
              <a:buFont typeface="Wingdings" panose="05000000000000000000" pitchFamily="2" charset="2"/>
              <a:buChar char="§"/>
              <a:defRPr sz="3700" kern="1200">
                <a:solidFill>
                  <a:schemeClr val="tx1"/>
                </a:solidFill>
                <a:latin typeface="+mn-lt"/>
                <a:ea typeface="+mn-ea"/>
                <a:cs typeface="+mn-cs"/>
                <a:sym typeface="Arial" panose="020B0604020202020204" pitchFamily="34" charset="0"/>
              </a:defRPr>
            </a:lvl2pPr>
            <a:lvl3pPr marL="1524000" lvl="2" indent="-304800" algn="l" defTabSz="1219200" rtl="0" eaLnBrk="0" fontAlgn="base" hangingPunct="0">
              <a:spcBef>
                <a:spcPct val="20000"/>
              </a:spcBef>
              <a:spcAft>
                <a:spcPct val="0"/>
              </a:spcAft>
              <a:buClr>
                <a:schemeClr val="tx2"/>
              </a:buClr>
              <a:buFont typeface="Wingdings" panose="05000000000000000000" pitchFamily="2" charset="2"/>
              <a:buChar char="§"/>
              <a:defRPr sz="3200" kern="1200">
                <a:solidFill>
                  <a:schemeClr val="tx1"/>
                </a:solidFill>
                <a:latin typeface="+mn-lt"/>
                <a:ea typeface="+mn-ea"/>
                <a:cs typeface="+mn-cs"/>
                <a:sym typeface="Arial" panose="020B0604020202020204" pitchFamily="34" charset="0"/>
              </a:defRPr>
            </a:lvl3pPr>
            <a:lvl4pPr marL="2133600" lvl="3"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4pPr>
            <a:lvl5pPr marL="2743200" lvl="4"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5pPr>
            <a:lvl6pPr marL="2514600" lvl="5"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6pPr>
            <a:lvl7pPr marL="2971800" lvl="6"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7pPr>
            <a:lvl8pPr marL="3429000" lvl="7"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8pPr>
            <a:lvl9pPr marL="3886200" lvl="8"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9pPr>
          </a:lstStyle>
          <a:p>
            <a:pPr marL="0" indent="0">
              <a:buNone/>
            </a:pPr>
            <a:r>
              <a:rPr lang="zh-CN" altLang="en-US" sz="3600" dirty="0">
                <a:ea typeface="微软雅黑" panose="020B0503020204020204" pitchFamily="34" charset="-122"/>
              </a:rPr>
              <a:t>实战案例</a:t>
            </a:r>
            <a:r>
              <a:rPr lang="en-US" altLang="zh-CN" sz="3600" dirty="0">
                <a:ea typeface="微软雅黑" panose="020B0503020204020204" pitchFamily="34" charset="-122"/>
              </a:rPr>
              <a:t>4</a:t>
            </a:r>
            <a:endParaRPr lang="en-US" altLang="zh-CN" sz="3600" dirty="0">
              <a:ea typeface="微软雅黑" panose="020B0503020204020204" pitchFamily="34" charset="-122"/>
            </a:endParaRPr>
          </a:p>
        </p:txBody>
      </p:sp>
      <p:sp>
        <p:nvSpPr>
          <p:cNvPr id="10" name="矩形 9"/>
          <p:cNvSpPr/>
          <p:nvPr/>
        </p:nvSpPr>
        <p:spPr>
          <a:xfrm>
            <a:off x="-1" y="1246909"/>
            <a:ext cx="12192001" cy="677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0" y="6025564"/>
            <a:ext cx="11767279" cy="339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03805"/>
            <a:ext cx="4278630" cy="3515360"/>
          </a:xfrm>
          <a:prstGeom prst="rect">
            <a:avLst/>
          </a:prstGeom>
        </p:spPr>
      </p:pic>
      <p:sp>
        <p:nvSpPr>
          <p:cNvPr id="3" name="文本框 2"/>
          <p:cNvSpPr txBox="1"/>
          <p:nvPr/>
        </p:nvSpPr>
        <p:spPr>
          <a:xfrm>
            <a:off x="457200" y="1247140"/>
            <a:ext cx="2207895" cy="681990"/>
          </a:xfrm>
          <a:prstGeom prst="rect">
            <a:avLst/>
          </a:prstGeom>
          <a:noFill/>
        </p:spPr>
        <p:txBody>
          <a:bodyPr wrap="square" rtlCol="0" anchor="t">
            <a:spAutoFit/>
          </a:bodyPr>
          <a:p>
            <a:pPr>
              <a:lnSpc>
                <a:spcPct val="160000"/>
              </a:lnSpc>
            </a:pPr>
            <a:r>
              <a:rPr lang="zh-CN" altLang="en-US"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代码详情：</a:t>
            </a:r>
            <a:endParaRPr lang="zh-CN" altLang="en-US"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067175" y="2091055"/>
            <a:ext cx="7308850" cy="3768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txBox="1"/>
          <p:nvPr/>
        </p:nvSpPr>
        <p:spPr>
          <a:xfrm>
            <a:off x="457319" y="235831"/>
            <a:ext cx="9585155" cy="705865"/>
          </a:xfrm>
          <a:prstGeom prst="rect">
            <a:avLst/>
          </a:prstGeom>
        </p:spPr>
        <p:txBody>
          <a:bodyPr/>
          <a:lstStyle>
            <a:lvl1pPr marL="457200" indent="-457200" algn="l" defTabSz="1219200" rtl="0" eaLnBrk="0" fontAlgn="base" hangingPunct="0">
              <a:spcBef>
                <a:spcPct val="20000"/>
              </a:spcBef>
              <a:spcAft>
                <a:spcPct val="0"/>
              </a:spcAft>
              <a:buClr>
                <a:schemeClr val="tx2"/>
              </a:buClr>
              <a:buFont typeface="Wingdings" panose="05000000000000000000" pitchFamily="2" charset="2"/>
              <a:buChar char="§"/>
              <a:defRPr sz="4300" kern="1200">
                <a:solidFill>
                  <a:schemeClr val="tx1"/>
                </a:solidFill>
                <a:latin typeface="+mn-lt"/>
                <a:ea typeface="+mn-ea"/>
                <a:cs typeface="+mn-cs"/>
                <a:sym typeface="Arial" panose="020B0604020202020204" pitchFamily="34" charset="0"/>
              </a:defRPr>
            </a:lvl1pPr>
            <a:lvl2pPr marL="990600" lvl="1" indent="-381000" algn="l" defTabSz="1219200" rtl="0" eaLnBrk="0" fontAlgn="base" hangingPunct="0">
              <a:spcBef>
                <a:spcPct val="20000"/>
              </a:spcBef>
              <a:spcAft>
                <a:spcPct val="0"/>
              </a:spcAft>
              <a:buClr>
                <a:schemeClr val="tx2"/>
              </a:buClr>
              <a:buFont typeface="Wingdings" panose="05000000000000000000" pitchFamily="2" charset="2"/>
              <a:buChar char="§"/>
              <a:defRPr sz="3700" kern="1200">
                <a:solidFill>
                  <a:schemeClr val="tx1"/>
                </a:solidFill>
                <a:latin typeface="+mn-lt"/>
                <a:ea typeface="+mn-ea"/>
                <a:cs typeface="+mn-cs"/>
                <a:sym typeface="Arial" panose="020B0604020202020204" pitchFamily="34" charset="0"/>
              </a:defRPr>
            </a:lvl2pPr>
            <a:lvl3pPr marL="1524000" lvl="2" indent="-304800" algn="l" defTabSz="1219200" rtl="0" eaLnBrk="0" fontAlgn="base" hangingPunct="0">
              <a:spcBef>
                <a:spcPct val="20000"/>
              </a:spcBef>
              <a:spcAft>
                <a:spcPct val="0"/>
              </a:spcAft>
              <a:buClr>
                <a:schemeClr val="tx2"/>
              </a:buClr>
              <a:buFont typeface="Wingdings" panose="05000000000000000000" pitchFamily="2" charset="2"/>
              <a:buChar char="§"/>
              <a:defRPr sz="3200" kern="1200">
                <a:solidFill>
                  <a:schemeClr val="tx1"/>
                </a:solidFill>
                <a:latin typeface="+mn-lt"/>
                <a:ea typeface="+mn-ea"/>
                <a:cs typeface="+mn-cs"/>
                <a:sym typeface="Arial" panose="020B0604020202020204" pitchFamily="34" charset="0"/>
              </a:defRPr>
            </a:lvl3pPr>
            <a:lvl4pPr marL="2133600" lvl="3"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4pPr>
            <a:lvl5pPr marL="2743200" lvl="4" indent="-304800" algn="l" defTabSz="1219200" rtl="0" eaLnBrk="0" fontAlgn="base" hangingPunct="0">
              <a:spcBef>
                <a:spcPct val="20000"/>
              </a:spcBef>
              <a:spcAft>
                <a:spcPct val="0"/>
              </a:spcAft>
              <a:buClr>
                <a:schemeClr val="tx2"/>
              </a:buClr>
              <a:buFont typeface="Wingdings" panose="05000000000000000000" pitchFamily="2" charset="2"/>
              <a:buChar char="§"/>
              <a:defRPr sz="2700" kern="1200">
                <a:solidFill>
                  <a:schemeClr val="tx1"/>
                </a:solidFill>
                <a:latin typeface="+mn-lt"/>
                <a:ea typeface="+mn-ea"/>
                <a:cs typeface="+mn-cs"/>
                <a:sym typeface="Arial" panose="020B0604020202020204" pitchFamily="34" charset="0"/>
              </a:defRPr>
            </a:lvl5pPr>
            <a:lvl6pPr marL="2514600" lvl="5"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6pPr>
            <a:lvl7pPr marL="2971800" lvl="6"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7pPr>
            <a:lvl8pPr marL="3429000" lvl="7"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8pPr>
            <a:lvl9pPr marL="3886200" lvl="8" indent="-228600" algn="l" defTabSz="1219200" eaLnBrk="0" fontAlgn="base" latinLnBrk="0" hangingPunct="0">
              <a:spcBef>
                <a:spcPct val="20000"/>
              </a:spcBef>
              <a:spcAft>
                <a:spcPct val="0"/>
              </a:spcAft>
              <a:buClr>
                <a:schemeClr val="tx2"/>
              </a:buClr>
              <a:buFont typeface="Wingdings" panose="05000000000000000000" pitchFamily="2" charset="2"/>
              <a:buChar char="§"/>
              <a:defRPr sz="2700" u="none" kern="1200" baseline="0">
                <a:solidFill>
                  <a:schemeClr val="tx1"/>
                </a:solidFill>
                <a:latin typeface="+mn-lt"/>
                <a:ea typeface="+mn-ea"/>
                <a:cs typeface="+mn-cs"/>
                <a:sym typeface="Arial" panose="020B0604020202020204"/>
              </a:defRPr>
            </a:lvl9pPr>
          </a:lstStyle>
          <a:p>
            <a:pPr marL="0" indent="0">
              <a:buNone/>
            </a:pPr>
            <a:r>
              <a:rPr lang="zh-CN" altLang="en-US" sz="3600" dirty="0">
                <a:ea typeface="微软雅黑" panose="020B0503020204020204" pitchFamily="34" charset="-122"/>
              </a:rPr>
              <a:t>实战案例</a:t>
            </a:r>
            <a:r>
              <a:rPr lang="en-US" altLang="zh-CN" sz="3600" dirty="0">
                <a:ea typeface="微软雅黑" panose="020B0503020204020204" pitchFamily="34" charset="-122"/>
              </a:rPr>
              <a:t>4</a:t>
            </a:r>
            <a:endParaRPr lang="en-US" altLang="zh-CN" sz="3600" dirty="0">
              <a:ea typeface="微软雅黑" panose="020B0503020204020204" pitchFamily="34" charset="-122"/>
            </a:endParaRPr>
          </a:p>
        </p:txBody>
      </p:sp>
      <p:sp>
        <p:nvSpPr>
          <p:cNvPr id="10" name="矩形 9"/>
          <p:cNvSpPr/>
          <p:nvPr/>
        </p:nvSpPr>
        <p:spPr>
          <a:xfrm>
            <a:off x="-1" y="1246909"/>
            <a:ext cx="12192001" cy="6776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0" y="6025564"/>
            <a:ext cx="11767279" cy="3397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03805"/>
            <a:ext cx="4278630" cy="3515360"/>
          </a:xfrm>
          <a:prstGeom prst="rect">
            <a:avLst/>
          </a:prstGeom>
        </p:spPr>
      </p:pic>
      <p:sp>
        <p:nvSpPr>
          <p:cNvPr id="3" name="文本框 2"/>
          <p:cNvSpPr txBox="1"/>
          <p:nvPr/>
        </p:nvSpPr>
        <p:spPr>
          <a:xfrm>
            <a:off x="457200" y="1247140"/>
            <a:ext cx="8091805" cy="681990"/>
          </a:xfrm>
          <a:prstGeom prst="rect">
            <a:avLst/>
          </a:prstGeom>
          <a:noFill/>
        </p:spPr>
        <p:txBody>
          <a:bodyPr wrap="square" rtlCol="0" anchor="t">
            <a:spAutoFit/>
          </a:bodyPr>
          <a:p>
            <a:pPr>
              <a:lnSpc>
                <a:spcPct val="160000"/>
              </a:lnSpc>
            </a:pPr>
            <a:r>
              <a:rPr lang="zh-CN" altLang="en-US"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代码详情：（接上一屏</a:t>
            </a:r>
            <a:r>
              <a:rPr lang="zh-CN" altLang="en-US"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代码）</a:t>
            </a:r>
            <a:endParaRPr lang="zh-CN" altLang="en-US" dirty="0" err="1"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4920615" y="2230120"/>
            <a:ext cx="6210300" cy="1813560"/>
          </a:xfrm>
          <a:prstGeom prst="rect">
            <a:avLst/>
          </a:prstGeom>
        </p:spPr>
      </p:pic>
      <p:pic>
        <p:nvPicPr>
          <p:cNvPr id="5" name="图片 4"/>
          <p:cNvPicPr>
            <a:picLocks noChangeAspect="1"/>
          </p:cNvPicPr>
          <p:nvPr/>
        </p:nvPicPr>
        <p:blipFill>
          <a:blip r:embed="rId3"/>
          <a:stretch>
            <a:fillRect/>
          </a:stretch>
        </p:blipFill>
        <p:spPr>
          <a:xfrm>
            <a:off x="4920615" y="4799330"/>
            <a:ext cx="6557645" cy="1229995"/>
          </a:xfrm>
          <a:prstGeom prst="rect">
            <a:avLst/>
          </a:prstGeom>
        </p:spPr>
      </p:pic>
      <p:sp>
        <p:nvSpPr>
          <p:cNvPr id="7" name="文本框 6"/>
          <p:cNvSpPr txBox="1"/>
          <p:nvPr/>
        </p:nvSpPr>
        <p:spPr>
          <a:xfrm>
            <a:off x="4920615" y="4282440"/>
            <a:ext cx="1325880" cy="368300"/>
          </a:xfrm>
          <a:prstGeom prst="rect">
            <a:avLst/>
          </a:prstGeom>
          <a:noFill/>
        </p:spPr>
        <p:txBody>
          <a:bodyPr wrap="none" rtlCol="0" anchor="t">
            <a:spAutoFit/>
          </a:bodyPr>
          <a:p>
            <a:r>
              <a:rPr lang="zh-CN" altLang="en-US" sz="1800" b="1"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运行结果：</a:t>
            </a:r>
            <a:endParaRPr lang="zh-CN" altLang="en-US" sz="1800" b="1"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30361" y="1264674"/>
            <a:ext cx="8288593" cy="432865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综合</a:t>
            </a:r>
            <a:r>
              <a:rPr lang="zh-CN" altLang="en-US" sz="4000" dirty="0"/>
              <a:t>练习</a:t>
            </a:r>
            <a:endParaRPr lang="zh-CN" altLang="en-US"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27316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48640" y="854075"/>
            <a:ext cx="8940800" cy="1087755"/>
          </a:xfrm>
          <a:prstGeom prst="rect">
            <a:avLst/>
          </a:prstGeom>
          <a:noFill/>
        </p:spPr>
        <p:txBody>
          <a:bodyPr wrap="square" rtlCol="0" anchor="t">
            <a:spAutoFit/>
          </a:bodyPr>
          <a:p>
            <a:pPr algn="l">
              <a:lnSpc>
                <a:spcPct val="120000"/>
              </a:lnSpc>
              <a:buClrTx/>
              <a:buSzTx/>
              <a:buNone/>
            </a:pPr>
            <a:r>
              <a:rPr lang="en-US" altLang="zh-CN" sz="1800">
                <a:latin typeface="微软雅黑" panose="020B0503020204020204" pitchFamily="34" charset="-122"/>
                <a:ea typeface="微软雅黑" panose="020B0503020204020204" pitchFamily="34" charset="-122"/>
                <a:cs typeface="微软雅黑" panose="020B0503020204020204" pitchFamily="34" charset="-122"/>
              </a:rPr>
              <a:t>需求：爬取国家药品监督管理总局中基于中华人民共和国化妆品生产许可证相关数据</a:t>
            </a:r>
            <a:r>
              <a:rPr lang="en-US" altLang="zh-CN" sz="180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http://125.35.6.84:81/xk/</a:t>
            </a:r>
            <a:endParaRPr lang="en-US" altLang="zh-CN" sz="180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20000"/>
              </a:lnSpc>
              <a:buClrTx/>
              <a:buSzTx/>
              <a:buNone/>
            </a:pPr>
            <a:r>
              <a:rPr lang="en-US" altLang="zh-CN" sz="180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rPr>
              <a:t>http://scxk.nmpa.gov.cn:81/xk/</a:t>
            </a:r>
            <a:endParaRPr lang="en-US" altLang="zh-CN" sz="180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548640" y="2102485"/>
            <a:ext cx="4193540" cy="3627755"/>
          </a:xfrm>
          <a:prstGeom prst="rect">
            <a:avLst/>
          </a:prstGeom>
        </p:spPr>
      </p:pic>
      <p:pic>
        <p:nvPicPr>
          <p:cNvPr id="8" name="图片 7"/>
          <p:cNvPicPr>
            <a:picLocks noChangeAspect="1"/>
          </p:cNvPicPr>
          <p:nvPr/>
        </p:nvPicPr>
        <p:blipFill>
          <a:blip r:embed="rId2"/>
          <a:stretch>
            <a:fillRect/>
          </a:stretch>
        </p:blipFill>
        <p:spPr>
          <a:xfrm>
            <a:off x="5855335" y="1588135"/>
            <a:ext cx="5862320" cy="423989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0051" y="4458970"/>
            <a:ext cx="1905000" cy="1905000"/>
          </a:xfrm>
          <a:prstGeom prst="rect">
            <a:avLst/>
          </a:prstGeom>
        </p:spPr>
      </p:pic>
      <p:sp>
        <p:nvSpPr>
          <p:cNvPr id="9" name="右箭头 8"/>
          <p:cNvSpPr/>
          <p:nvPr/>
        </p:nvSpPr>
        <p:spPr>
          <a:xfrm>
            <a:off x="4919345" y="3999865"/>
            <a:ext cx="759460" cy="459105"/>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88" y="2011055"/>
            <a:ext cx="2572519" cy="24166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ea typeface="微软雅黑" panose="020B0503020204020204" pitchFamily="34" charset="-122"/>
            </a:endParaRPr>
          </a:p>
        </p:txBody>
      </p:sp>
      <p:sp>
        <p:nvSpPr>
          <p:cNvPr id="10" name="矩形 9"/>
          <p:cNvSpPr/>
          <p:nvPr/>
        </p:nvSpPr>
        <p:spPr>
          <a:xfrm>
            <a:off x="8864462" y="2011055"/>
            <a:ext cx="3325951" cy="24166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ea typeface="微软雅黑" panose="020B0503020204020204" pitchFamily="34" charset="-122"/>
            </a:endParaRPr>
          </a:p>
        </p:txBody>
      </p:sp>
      <p:sp>
        <p:nvSpPr>
          <p:cNvPr id="3" name="标题 2"/>
          <p:cNvSpPr>
            <a:spLocks noGrp="1"/>
          </p:cNvSpPr>
          <p:nvPr>
            <p:ph type="title"/>
          </p:nvPr>
        </p:nvSpPr>
        <p:spPr/>
        <p:txBody>
          <a:bodyPr/>
          <a:lstStyle/>
          <a:p>
            <a:pPr>
              <a:lnSpc>
                <a:spcPct val="120000"/>
              </a:lnSpc>
            </a:pPr>
            <a:r>
              <a:rPr lang="zh-CN" altLang="en-US" dirty="0">
                <a:latin typeface="微软雅黑" panose="020B0503020204020204" pitchFamily="34" charset="-122"/>
                <a:ea typeface="微软雅黑" panose="020B0503020204020204" pitchFamily="34" charset="-122"/>
              </a:rPr>
              <a:t>为什么要学习</a:t>
            </a:r>
            <a:r>
              <a:rPr altLang="zh-CN" dirty="0">
                <a:latin typeface="微软雅黑" panose="020B0503020204020204" pitchFamily="34" charset="-122"/>
                <a:ea typeface="微软雅黑" panose="020B0503020204020204" pitchFamily="34" charset="-122"/>
              </a:rPr>
              <a:t>R</a:t>
            </a:r>
            <a:r>
              <a:rPr altLang="zh-CN" dirty="0">
                <a:latin typeface="微软雅黑" panose="020B0503020204020204" pitchFamily="34" charset="-122"/>
                <a:ea typeface="微软雅黑" panose="020B0503020204020204" pitchFamily="34" charset="-122"/>
              </a:rPr>
              <a:t>equests</a:t>
            </a:r>
            <a:endParaRPr altLang="zh-CN" dirty="0">
              <a:latin typeface="微软雅黑" panose="020B0503020204020204" pitchFamily="34" charset="-122"/>
              <a:ea typeface="微软雅黑" panose="020B0503020204020204" pitchFamily="34" charset="-122"/>
            </a:endParaRPr>
          </a:p>
        </p:txBody>
      </p:sp>
      <p:sp>
        <p:nvSpPr>
          <p:cNvPr id="4" name="矩形 3"/>
          <p:cNvSpPr/>
          <p:nvPr/>
        </p:nvSpPr>
        <p:spPr>
          <a:xfrm>
            <a:off x="3236478" y="2000704"/>
            <a:ext cx="4965611" cy="2416628"/>
          </a:xfrm>
          <a:prstGeom prst="rect">
            <a:avLst/>
          </a:prstGeom>
          <a:ln w="12700">
            <a:noFill/>
            <a:prstDash val="lgDashDotDot"/>
          </a:ln>
        </p:spPr>
        <p:txBody>
          <a:bodyPr wrap="square">
            <a:noAutofit/>
          </a:bodyPr>
          <a:lstStyle/>
          <a:p>
            <a:pPr>
              <a:lnSpc>
                <a:spcPct val="120000"/>
              </a:lnSpc>
            </a:pPr>
            <a:r>
              <a:rPr lang="en-US" altLang="zh-CN" sz="2000" dirty="0">
                <a:solidFill>
                  <a:srgbClr val="6F7170"/>
                </a:solidFill>
                <a:ea typeface="微软雅黑" panose="020B0503020204020204" pitchFamily="34" charset="-122"/>
              </a:rPr>
              <a:t>我们已经讲解了Python内置的urllib模块，用于访问网络资源。但是，它用起来比较麻烦，而且，缺少很多实用的高级功能。</a:t>
            </a:r>
            <a:endParaRPr lang="en-US" altLang="zh-CN" sz="2000" dirty="0">
              <a:solidFill>
                <a:srgbClr val="6F7170"/>
              </a:solidFill>
              <a:ea typeface="微软雅黑" panose="020B0503020204020204" pitchFamily="34" charset="-122"/>
            </a:endParaRPr>
          </a:p>
          <a:p>
            <a:pPr>
              <a:lnSpc>
                <a:spcPct val="120000"/>
              </a:lnSpc>
            </a:pPr>
            <a:endParaRPr lang="zh-CN" altLang="en-US" sz="2000" dirty="0">
              <a:solidFill>
                <a:srgbClr val="6F7170"/>
              </a:solidFill>
              <a:ea typeface="微软雅黑" panose="020B0503020204020204" pitchFamily="34" charset="-122"/>
            </a:endParaRPr>
          </a:p>
          <a:p>
            <a:pPr>
              <a:lnSpc>
                <a:spcPct val="120000"/>
              </a:lnSpc>
            </a:pPr>
            <a:r>
              <a:rPr lang="zh-CN" altLang="en-US" sz="2000" dirty="0">
                <a:solidFill>
                  <a:srgbClr val="6F7170"/>
                </a:solidFill>
                <a:ea typeface="微软雅黑" panose="020B0503020204020204" pitchFamily="34" charset="-122"/>
              </a:rPr>
              <a:t>更好的方案是使用</a:t>
            </a:r>
            <a:r>
              <a:rPr lang="zh-CN" altLang="en-US" sz="2000" dirty="0">
                <a:solidFill>
                  <a:srgbClr val="FF0000"/>
                </a:solidFill>
                <a:ea typeface="微软雅黑" panose="020B0503020204020204" pitchFamily="34" charset="-122"/>
              </a:rPr>
              <a:t>requests</a:t>
            </a:r>
            <a:r>
              <a:rPr lang="zh-CN" altLang="en-US" sz="2000" dirty="0">
                <a:solidFill>
                  <a:srgbClr val="6F7170"/>
                </a:solidFill>
                <a:ea typeface="微软雅黑" panose="020B0503020204020204" pitchFamily="34" charset="-122"/>
              </a:rPr>
              <a:t>。它是一个Python第三方库，处理URL资源特别方便。</a:t>
            </a:r>
            <a:endParaRPr lang="zh-CN" altLang="en-US" sz="2000" dirty="0">
              <a:solidFill>
                <a:srgbClr val="6F7170"/>
              </a:solidFill>
              <a:ea typeface="微软雅黑" panose="020B0503020204020204" pitchFamily="34" charset="-122"/>
            </a:endParaRPr>
          </a:p>
        </p:txBody>
      </p:sp>
      <p:sp>
        <p:nvSpPr>
          <p:cNvPr id="5" name="矩形 4"/>
          <p:cNvSpPr/>
          <p:nvPr/>
        </p:nvSpPr>
        <p:spPr>
          <a:xfrm>
            <a:off x="507145" y="2942880"/>
            <a:ext cx="1560860" cy="534035"/>
          </a:xfrm>
          <a:prstGeom prst="rect">
            <a:avLst/>
          </a:prstGeom>
        </p:spPr>
        <p:txBody>
          <a:bodyPr wrap="square">
            <a:spAutoFit/>
          </a:bodyPr>
          <a:lstStyle/>
          <a:p>
            <a:pPr>
              <a:lnSpc>
                <a:spcPct val="120000"/>
              </a:lnSpc>
            </a:pPr>
            <a:r>
              <a:rPr lang="en-US" altLang="zh-CN" sz="2400" b="1" dirty="0">
                <a:solidFill>
                  <a:schemeClr val="bg1"/>
                </a:solidFill>
                <a:ea typeface="微软雅黑" panose="020B0503020204020204" pitchFamily="34" charset="-122"/>
              </a:rPr>
              <a:t>requests</a:t>
            </a:r>
            <a:r>
              <a:rPr lang="zh-CN" altLang="en-US" sz="2400" b="1" dirty="0">
                <a:solidFill>
                  <a:schemeClr val="bg1"/>
                </a:solidFill>
                <a:ea typeface="微软雅黑" panose="020B0503020204020204" pitchFamily="34" charset="-122"/>
              </a:rPr>
              <a:t>：</a:t>
            </a:r>
            <a:endParaRPr lang="en-US" altLang="zh-CN" sz="2400" b="1" dirty="0">
              <a:solidFill>
                <a:schemeClr val="bg1"/>
              </a:solidFill>
              <a:ea typeface="微软雅黑" panose="020B0503020204020204" pitchFamily="34" charset="-122"/>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0745" y="2841797"/>
            <a:ext cx="736508" cy="736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46620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20051" y="4636770"/>
            <a:ext cx="1905000" cy="1905000"/>
          </a:xfrm>
          <a:prstGeom prst="rect">
            <a:avLst/>
          </a:prstGeom>
        </p:spPr>
      </p:pic>
      <p:sp>
        <p:nvSpPr>
          <p:cNvPr id="4" name="文本框 3"/>
          <p:cNvSpPr txBox="1"/>
          <p:nvPr/>
        </p:nvSpPr>
        <p:spPr>
          <a:xfrm>
            <a:off x="548640" y="929640"/>
            <a:ext cx="10335260" cy="368300"/>
          </a:xfrm>
          <a:prstGeom prst="rect">
            <a:avLst/>
          </a:prstGeom>
          <a:noFill/>
        </p:spPr>
        <p:txBody>
          <a:bodyPr wrap="square" rtlCol="0" anchor="t">
            <a:spAutoFit/>
          </a:bodyPr>
          <a:p>
            <a:pPr algn="l"/>
            <a:r>
              <a:rPr lang="en-US" altLang="zh-CN"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需求</a:t>
            </a:r>
            <a:r>
              <a:rPr lang="zh-CN" altLang="en-US"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，测试初始的</a:t>
            </a: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url</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地址（</a:t>
            </a:r>
            <a:r>
              <a:rPr lang="en-US" altLang="zh-CN" sz="1800">
                <a:solidFill>
                  <a:schemeClr val="accent6"/>
                </a:solidFill>
                <a:latin typeface="微软雅黑" panose="020B0503020204020204" pitchFamily="34" charset="-122"/>
                <a:ea typeface="微软雅黑" panose="020B0503020204020204" pitchFamily="34" charset="-122"/>
                <a:cs typeface="微软雅黑" panose="020B0503020204020204" pitchFamily="34" charset="-122"/>
                <a:sym typeface="+mn-ea"/>
              </a:rPr>
              <a:t>http://scxk.nmpa.gov.cn:81/xk/</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），获取首页</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p:cNvPicPr>
            <a:picLocks noChangeAspect="1"/>
          </p:cNvPicPr>
          <p:nvPr/>
        </p:nvPicPr>
        <p:blipFill>
          <a:blip r:embed="rId2"/>
          <a:stretch>
            <a:fillRect/>
          </a:stretch>
        </p:blipFill>
        <p:spPr>
          <a:xfrm>
            <a:off x="548640" y="1364615"/>
            <a:ext cx="5735955" cy="2316480"/>
          </a:xfrm>
          <a:prstGeom prst="rect">
            <a:avLst/>
          </a:prstGeom>
        </p:spPr>
      </p:pic>
      <p:sp>
        <p:nvSpPr>
          <p:cNvPr id="11" name="文本框 10"/>
          <p:cNvSpPr txBox="1"/>
          <p:nvPr/>
        </p:nvSpPr>
        <p:spPr>
          <a:xfrm>
            <a:off x="548640" y="3867150"/>
            <a:ext cx="3427095" cy="368300"/>
          </a:xfrm>
          <a:prstGeom prst="rect">
            <a:avLst/>
          </a:prstGeom>
          <a:noFill/>
        </p:spPr>
        <p:txBody>
          <a:bodyPr wrap="none" rtlCol="0" anchor="t">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打开生成的</a:t>
            </a:r>
            <a:r>
              <a:rPr lang="zh-CN" altLang="en-US"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html</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文件，查看数据</a:t>
            </a:r>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2" name="图片 11"/>
          <p:cNvPicPr>
            <a:picLocks noChangeAspect="1"/>
          </p:cNvPicPr>
          <p:nvPr/>
        </p:nvPicPr>
        <p:blipFill>
          <a:blip r:embed="rId3"/>
          <a:stretch>
            <a:fillRect/>
          </a:stretch>
        </p:blipFill>
        <p:spPr>
          <a:xfrm>
            <a:off x="548640" y="4320540"/>
            <a:ext cx="4028440" cy="1803400"/>
          </a:xfrm>
          <a:prstGeom prst="rect">
            <a:avLst/>
          </a:prstGeom>
        </p:spPr>
      </p:pic>
      <p:sp>
        <p:nvSpPr>
          <p:cNvPr id="13" name="文本框 12"/>
          <p:cNvSpPr txBox="1"/>
          <p:nvPr/>
        </p:nvSpPr>
        <p:spPr>
          <a:xfrm>
            <a:off x="5340350" y="5478780"/>
            <a:ext cx="3906520" cy="645160"/>
          </a:xfrm>
          <a:prstGeom prst="rect">
            <a:avLst/>
          </a:prstGeom>
          <a:noFill/>
        </p:spPr>
        <p:txBody>
          <a:bodyPr wrap="square" rtlCol="0" anchor="t">
            <a:spAutoFit/>
          </a:bodyPr>
          <a:p>
            <a:pPr algn="l">
              <a:buClrTx/>
              <a:buSzTx/>
              <a:buFontTx/>
            </a:pP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为获取任何数据，说明首页数据加载是通过</a:t>
            </a:r>
            <a:r>
              <a:rPr lang="zh-CN" altLang="en-US" sz="18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ajax动态加载</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完成</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的</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46620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20051" y="4636770"/>
            <a:ext cx="1905000" cy="1905000"/>
          </a:xfrm>
          <a:prstGeom prst="rect">
            <a:avLst/>
          </a:prstGeom>
        </p:spPr>
      </p:pic>
      <p:sp>
        <p:nvSpPr>
          <p:cNvPr id="4" name="文本框 3"/>
          <p:cNvSpPr txBox="1"/>
          <p:nvPr/>
        </p:nvSpPr>
        <p:spPr>
          <a:xfrm>
            <a:off x="548640" y="913130"/>
            <a:ext cx="4899660" cy="368300"/>
          </a:xfrm>
          <a:prstGeom prst="rect">
            <a:avLst/>
          </a:prstGeom>
          <a:noFill/>
        </p:spPr>
        <p:txBody>
          <a:bodyPr wrap="square" rtlCol="0" anchor="t">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获取首页</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数据，刷新页面，获取</a:t>
            </a: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ajax</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641350" y="4194810"/>
            <a:ext cx="3413125" cy="2141220"/>
          </a:xfrm>
          <a:prstGeom prst="rect">
            <a:avLst/>
          </a:prstGeom>
        </p:spPr>
      </p:pic>
      <p:pic>
        <p:nvPicPr>
          <p:cNvPr id="8" name="图片 7"/>
          <p:cNvPicPr>
            <a:picLocks noChangeAspect="1"/>
          </p:cNvPicPr>
          <p:nvPr/>
        </p:nvPicPr>
        <p:blipFill>
          <a:blip r:embed="rId3"/>
          <a:stretch>
            <a:fillRect/>
          </a:stretch>
        </p:blipFill>
        <p:spPr>
          <a:xfrm>
            <a:off x="548640" y="1951355"/>
            <a:ext cx="5927090" cy="1699260"/>
          </a:xfrm>
          <a:prstGeom prst="rect">
            <a:avLst/>
          </a:prstGeom>
        </p:spPr>
      </p:pic>
      <p:sp>
        <p:nvSpPr>
          <p:cNvPr id="15" name="文本框 14"/>
          <p:cNvSpPr txBox="1"/>
          <p:nvPr/>
        </p:nvSpPr>
        <p:spPr>
          <a:xfrm>
            <a:off x="548640" y="1583055"/>
            <a:ext cx="1325880" cy="368300"/>
          </a:xfrm>
          <a:prstGeom prst="rect">
            <a:avLst/>
          </a:prstGeom>
          <a:noFill/>
        </p:spPr>
        <p:txBody>
          <a:bodyPr wrap="non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地址：</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41350" y="3689985"/>
            <a:ext cx="1325880" cy="368300"/>
          </a:xfrm>
          <a:prstGeom prst="rect">
            <a:avLst/>
          </a:prstGeom>
          <a:noFill/>
        </p:spPr>
        <p:txBody>
          <a:bodyPr wrap="non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p:cNvPicPr>
            <a:picLocks noChangeAspect="1"/>
          </p:cNvPicPr>
          <p:nvPr/>
        </p:nvPicPr>
        <p:blipFill>
          <a:blip r:embed="rId4"/>
          <a:stretch>
            <a:fillRect/>
          </a:stretch>
        </p:blipFill>
        <p:spPr>
          <a:xfrm>
            <a:off x="4876800" y="5436870"/>
            <a:ext cx="4572000" cy="708660"/>
          </a:xfrm>
          <a:prstGeom prst="rect">
            <a:avLst/>
          </a:prstGeom>
        </p:spPr>
      </p:pic>
      <p:sp>
        <p:nvSpPr>
          <p:cNvPr id="18" name="文本框 17"/>
          <p:cNvSpPr txBox="1"/>
          <p:nvPr/>
        </p:nvSpPr>
        <p:spPr>
          <a:xfrm>
            <a:off x="4876800" y="4806315"/>
            <a:ext cx="4561840" cy="368300"/>
          </a:xfrm>
          <a:prstGeom prst="rect">
            <a:avLst/>
          </a:prstGeom>
          <a:noFill/>
        </p:spPr>
        <p:txBody>
          <a:bodyPr wrap="squar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响应数据：获取每家企业的</a:t>
            </a:r>
            <a:r>
              <a:rPr lang="en-US" altLang="zh-CN"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id</a:t>
            </a:r>
            <a:endParaRPr lang="en-US" altLang="zh-CN"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46620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20051" y="4636770"/>
            <a:ext cx="1905000" cy="1905000"/>
          </a:xfrm>
          <a:prstGeom prst="rect">
            <a:avLst/>
          </a:prstGeom>
        </p:spPr>
      </p:pic>
      <p:sp>
        <p:nvSpPr>
          <p:cNvPr id="4" name="文本框 3"/>
          <p:cNvSpPr txBox="1"/>
          <p:nvPr/>
        </p:nvSpPr>
        <p:spPr>
          <a:xfrm>
            <a:off x="548640" y="913130"/>
            <a:ext cx="4899660" cy="368300"/>
          </a:xfrm>
          <a:prstGeom prst="rect">
            <a:avLst/>
          </a:prstGeom>
          <a:noFill/>
        </p:spPr>
        <p:txBody>
          <a:bodyPr wrap="square" rtlCol="0" anchor="t">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获取详情页</a:t>
            </a:r>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548640" y="1583055"/>
            <a:ext cx="5982335" cy="368300"/>
          </a:xfrm>
          <a:prstGeom prst="rect">
            <a:avLst/>
          </a:prstGeom>
          <a:noFill/>
        </p:spPr>
        <p:txBody>
          <a:bodyPr wrap="non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请求地址：点击详情页，使用抓包工具获取</a:t>
            </a:r>
            <a:r>
              <a:rPr lang="en-US" altLang="zh-CN"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url</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和请求</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方式</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6" name="文本框 15"/>
          <p:cNvSpPr txBox="1"/>
          <p:nvPr/>
        </p:nvSpPr>
        <p:spPr>
          <a:xfrm>
            <a:off x="641350" y="4079240"/>
            <a:ext cx="1325880" cy="368300"/>
          </a:xfrm>
          <a:prstGeom prst="rect">
            <a:avLst/>
          </a:prstGeom>
          <a:noFill/>
        </p:spPr>
        <p:txBody>
          <a:bodyPr wrap="non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请求</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数据：</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8" name="文本框 17"/>
          <p:cNvSpPr txBox="1"/>
          <p:nvPr/>
        </p:nvSpPr>
        <p:spPr>
          <a:xfrm>
            <a:off x="4876800" y="4806315"/>
            <a:ext cx="4561840" cy="368300"/>
          </a:xfrm>
          <a:prstGeom prst="rect">
            <a:avLst/>
          </a:prstGeom>
          <a:noFill/>
        </p:spPr>
        <p:txBody>
          <a:bodyPr wrap="square" rtlCol="0" anchor="t">
            <a:spAutoFit/>
          </a:bodyPr>
          <a:p>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响应数据：每家企业的</a:t>
            </a:r>
            <a:r>
              <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详情信息</a:t>
            </a:r>
            <a:endParaRPr lang="zh-CN" altLang="en-US" sz="1800" b="1"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641350" y="1951355"/>
            <a:ext cx="5276215" cy="1554480"/>
          </a:xfrm>
          <a:prstGeom prst="rect">
            <a:avLst/>
          </a:prstGeom>
        </p:spPr>
      </p:pic>
      <p:pic>
        <p:nvPicPr>
          <p:cNvPr id="9" name="图片 8"/>
          <p:cNvPicPr>
            <a:picLocks noChangeAspect="1"/>
          </p:cNvPicPr>
          <p:nvPr/>
        </p:nvPicPr>
        <p:blipFill>
          <a:blip r:embed="rId3"/>
          <a:stretch>
            <a:fillRect/>
          </a:stretch>
        </p:blipFill>
        <p:spPr>
          <a:xfrm>
            <a:off x="641350" y="4619625"/>
            <a:ext cx="3695700" cy="601980"/>
          </a:xfrm>
          <a:prstGeom prst="rect">
            <a:avLst/>
          </a:prstGeom>
        </p:spPr>
      </p:pic>
      <p:sp>
        <p:nvSpPr>
          <p:cNvPr id="10" name="文本框 9"/>
          <p:cNvSpPr txBox="1"/>
          <p:nvPr/>
        </p:nvSpPr>
        <p:spPr>
          <a:xfrm>
            <a:off x="641350" y="5393690"/>
            <a:ext cx="3211830" cy="337185"/>
          </a:xfrm>
          <a:prstGeom prst="rect">
            <a:avLst/>
          </a:prstGeom>
          <a:noFill/>
        </p:spPr>
        <p:txBody>
          <a:bodyPr wrap="none" rtlCol="0" anchor="t">
            <a:spAutoFit/>
          </a:bodyPr>
          <a:p>
            <a:r>
              <a:rPr lang="zh-CN" altLang="en-US"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请求数据就是首页数据中的企业</a:t>
            </a:r>
            <a:r>
              <a:rPr lang="en-US" altLang="zh-CN"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id</a:t>
            </a:r>
            <a:endParaRPr lang="en-US" altLang="zh-CN"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1" name="图片 10"/>
          <p:cNvPicPr>
            <a:picLocks noChangeAspect="1"/>
          </p:cNvPicPr>
          <p:nvPr/>
        </p:nvPicPr>
        <p:blipFill>
          <a:blip r:embed="rId4"/>
          <a:stretch>
            <a:fillRect/>
          </a:stretch>
        </p:blipFill>
        <p:spPr>
          <a:xfrm>
            <a:off x="4876800" y="5393690"/>
            <a:ext cx="4378325" cy="678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46620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20051" y="4561205"/>
            <a:ext cx="1905000" cy="1905000"/>
          </a:xfrm>
          <a:prstGeom prst="rect">
            <a:avLst/>
          </a:prstGeom>
        </p:spPr>
      </p:pic>
      <p:sp>
        <p:nvSpPr>
          <p:cNvPr id="4" name="文本框 3"/>
          <p:cNvSpPr txBox="1"/>
          <p:nvPr/>
        </p:nvSpPr>
        <p:spPr>
          <a:xfrm>
            <a:off x="548640" y="913130"/>
            <a:ext cx="4899660" cy="368300"/>
          </a:xfrm>
          <a:prstGeom prst="rect">
            <a:avLst/>
          </a:prstGeom>
          <a:noFill/>
        </p:spPr>
        <p:txBody>
          <a:bodyPr wrap="square" rtlCol="0" anchor="t">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代码详情</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548640" y="1281430"/>
            <a:ext cx="8712200" cy="4996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综合</a:t>
            </a:r>
            <a:r>
              <a:rPr lang="zh-CN" altLang="en-US" sz="3200" dirty="0">
                <a:latin typeface="微软雅黑" panose="020B0503020204020204" pitchFamily="34" charset="-122"/>
                <a:ea typeface="微软雅黑" panose="020B0503020204020204" pitchFamily="34" charset="-122"/>
              </a:rPr>
              <a:t>练习</a:t>
            </a:r>
            <a:endParaRPr lang="zh-CN" altLang="en-US" sz="3200" dirty="0">
              <a:latin typeface="微软雅黑" panose="020B0503020204020204" pitchFamily="34" charset="-122"/>
              <a:ea typeface="微软雅黑" panose="020B0503020204020204" pitchFamily="34" charset="-122"/>
            </a:endParaRPr>
          </a:p>
        </p:txBody>
      </p:sp>
      <p:sp>
        <p:nvSpPr>
          <p:cNvPr id="5" name="矩形 4"/>
          <p:cNvSpPr/>
          <p:nvPr/>
        </p:nvSpPr>
        <p:spPr>
          <a:xfrm>
            <a:off x="0" y="6466205"/>
            <a:ext cx="1179576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720051" y="4561205"/>
            <a:ext cx="1905000" cy="1905000"/>
          </a:xfrm>
          <a:prstGeom prst="rect">
            <a:avLst/>
          </a:prstGeom>
        </p:spPr>
      </p:pic>
      <p:sp>
        <p:nvSpPr>
          <p:cNvPr id="4" name="文本框 3"/>
          <p:cNvSpPr txBox="1"/>
          <p:nvPr/>
        </p:nvSpPr>
        <p:spPr>
          <a:xfrm>
            <a:off x="548640" y="913130"/>
            <a:ext cx="4899660" cy="368300"/>
          </a:xfrm>
          <a:prstGeom prst="rect">
            <a:avLst/>
          </a:prstGeom>
          <a:noFill/>
        </p:spPr>
        <p:txBody>
          <a:bodyPr wrap="square" rtlCol="0" anchor="t">
            <a:spAutoFit/>
          </a:bodyPr>
          <a:p>
            <a:pPr algn="l"/>
            <a:r>
              <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rPr>
              <a:t>代码详情</a:t>
            </a:r>
            <a:endParaRPr lang="zh-CN" altLang="en-US"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2"/>
          <a:stretch>
            <a:fillRect/>
          </a:stretch>
        </p:blipFill>
        <p:spPr>
          <a:xfrm>
            <a:off x="548640" y="1691640"/>
            <a:ext cx="8145780" cy="3474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txBox="1"/>
          <p:nvPr/>
        </p:nvSpPr>
        <p:spPr bwMode="gray">
          <a:xfrm>
            <a:off x="550371"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latin typeface="微软雅黑" panose="020B0503020204020204" pitchFamily="34" charset="-122"/>
                <a:ea typeface="微软雅黑" panose="020B0503020204020204" pitchFamily="34" charset="-122"/>
                <a:sym typeface="+mn-ea"/>
              </a:rPr>
              <a:t>为什么要学习</a:t>
            </a:r>
            <a:r>
              <a:rPr altLang="zh-CN">
                <a:latin typeface="微软雅黑" panose="020B0503020204020204" pitchFamily="34" charset="-122"/>
                <a:ea typeface="微软雅黑" panose="020B0503020204020204" pitchFamily="34" charset="-122"/>
                <a:sym typeface="+mn-ea"/>
              </a:rPr>
              <a:t>Requests</a:t>
            </a:r>
            <a:endParaRPr lang="en-US" altLang="zh-CN">
              <a:ea typeface="微软雅黑" panose="020B0503020204020204" pitchFamily="34" charset="-122"/>
            </a:endParaRPr>
          </a:p>
        </p:txBody>
      </p:sp>
      <p:sp>
        <p:nvSpPr>
          <p:cNvPr id="9" name="矩形 8"/>
          <p:cNvSpPr/>
          <p:nvPr/>
        </p:nvSpPr>
        <p:spPr>
          <a:xfrm>
            <a:off x="1098550" y="2701290"/>
            <a:ext cx="6808470" cy="1198880"/>
          </a:xfrm>
          <a:prstGeom prst="rect">
            <a:avLst/>
          </a:prstGeom>
        </p:spPr>
        <p:txBody>
          <a:bodyPr wrap="square">
            <a:spAutoFit/>
          </a:bodyPr>
          <a:lstStyle/>
          <a:p>
            <a:r>
              <a:rPr dirty="0">
                <a:latin typeface="Arial" panose="020B0604020202020204" pitchFamily="34" charset="0"/>
                <a:ea typeface="微软雅黑" panose="020B0503020204020204" pitchFamily="34" charset="-122"/>
              </a:rPr>
              <a:t>1、urllib2 是Python2 的http 访问库，是标准库。</a:t>
            </a:r>
            <a:endParaRPr dirty="0">
              <a:latin typeface="Arial" panose="020B0604020202020204" pitchFamily="34" charset="0"/>
              <a:ea typeface="微软雅黑" panose="020B0503020204020204" pitchFamily="34" charset="-122"/>
            </a:endParaRPr>
          </a:p>
          <a:p>
            <a:r>
              <a:rPr dirty="0">
                <a:latin typeface="Arial" panose="020B0604020202020204" pitchFamily="34" charset="0"/>
                <a:ea typeface="微软雅黑" panose="020B0503020204020204" pitchFamily="34" charset="-122"/>
              </a:rPr>
              <a:t>requests 是第三方http 访问库，需要安装。</a:t>
            </a:r>
            <a:endParaRPr dirty="0">
              <a:latin typeface="Arial" panose="020B0604020202020204" pitchFamily="34" charset="0"/>
              <a:ea typeface="微软雅黑" panose="020B0503020204020204" pitchFamily="34" charset="-122"/>
            </a:endParaRPr>
          </a:p>
          <a:p>
            <a:r>
              <a:rPr dirty="0">
                <a:latin typeface="Arial" panose="020B0604020202020204" pitchFamily="34" charset="0"/>
                <a:ea typeface="微软雅黑" panose="020B0503020204020204" pitchFamily="34" charset="-122"/>
              </a:rPr>
              <a:t>2、 requests 友好度高一些，推荐使用 requests。</a:t>
            </a:r>
            <a:r>
              <a:rPr lang="zh-CN" altLang="en-US" dirty="0">
                <a:solidFill>
                  <a:schemeClr val="accent1"/>
                </a:solidFill>
                <a:latin typeface="Arial" panose="020B0604020202020204" pitchFamily="34" charset="0"/>
                <a:ea typeface="微软雅黑" panose="020B0503020204020204" pitchFamily="34" charset="-122"/>
              </a:rPr>
              <a:t>       </a:t>
            </a:r>
            <a:endParaRPr lang="zh-CN" altLang="en-US" dirty="0">
              <a:solidFill>
                <a:schemeClr val="accent1"/>
              </a:solidFill>
              <a:latin typeface="Arial" panose="020B0604020202020204" pitchFamily="34" charset="0"/>
              <a:ea typeface="微软雅黑" panose="020B0503020204020204" pitchFamily="34" charset="-122"/>
            </a:endParaRPr>
          </a:p>
        </p:txBody>
      </p:sp>
      <p:sp>
        <p:nvSpPr>
          <p:cNvPr id="41" name="KSO_Shape"/>
          <p:cNvSpPr/>
          <p:nvPr/>
        </p:nvSpPr>
        <p:spPr bwMode="auto">
          <a:xfrm>
            <a:off x="8557620" y="2395685"/>
            <a:ext cx="2868007" cy="2318306"/>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
        <p:nvSpPr>
          <p:cNvPr id="2" name="矩形 1"/>
          <p:cNvSpPr/>
          <p:nvPr/>
        </p:nvSpPr>
        <p:spPr>
          <a:xfrm>
            <a:off x="713740" y="2523490"/>
            <a:ext cx="7295515" cy="1810385"/>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1588" y="2724491"/>
            <a:ext cx="12161353" cy="0"/>
          </a:xfrm>
          <a:prstGeom prst="line">
            <a:avLst/>
          </a:prstGeom>
          <a:ln w="57150">
            <a:solidFill>
              <a:srgbClr val="E2231A"/>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2155759" y="1096629"/>
            <a:ext cx="7881153" cy="50247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a:ea typeface="微软雅黑" panose="020B0503020204020204" pitchFamily="34" charset="-122"/>
            </a:endParaRPr>
          </a:p>
        </p:txBody>
      </p:sp>
      <p:sp>
        <p:nvSpPr>
          <p:cNvPr id="2" name="TextBox 1"/>
          <p:cNvSpPr txBox="1"/>
          <p:nvPr/>
        </p:nvSpPr>
        <p:spPr>
          <a:xfrm>
            <a:off x="3046582" y="2054308"/>
            <a:ext cx="6099639" cy="2749550"/>
          </a:xfrm>
          <a:prstGeom prst="rect">
            <a:avLst/>
          </a:prstGeom>
          <a:noFill/>
          <a:ln w="28575">
            <a:solidFill>
              <a:schemeClr val="bg1"/>
            </a:solidFill>
          </a:ln>
        </p:spPr>
        <p:txBody>
          <a:bodyPr wrap="square" rtlCol="0" anchor="ctr">
            <a:spAutoFit/>
          </a:bodyPr>
          <a:lstStyle/>
          <a:p>
            <a:pPr indent="453390">
              <a:lnSpc>
                <a:spcPct val="120000"/>
              </a:lnSpc>
            </a:pPr>
            <a:r>
              <a:rPr lang="zh-CN" altLang="en-US" dirty="0">
                <a:solidFill>
                  <a:schemeClr val="bg1"/>
                </a:solidFill>
                <a:ea typeface="微软雅黑" panose="020B0503020204020204" pitchFamily="34" charset="-122"/>
              </a:rPr>
              <a:t>  在python实现的网络爬虫中，用于网络请求发送的模块有两种，第一种为urllib模块，第二种为requests模块。urllib模块是一种比较古老的模块，在使用的过程中较为繁琐和不便。当requests模块出现后，就快速的代替了urllib模块</a:t>
            </a:r>
            <a:endParaRPr lang="zh-CN" altLang="en-US" dirty="0">
              <a:solidFill>
                <a:schemeClr val="bg1"/>
              </a:solidFill>
              <a:ea typeface="微软雅黑" panose="020B0503020204020204" pitchFamily="34"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76647" y="3943585"/>
            <a:ext cx="3498467" cy="2914415"/>
          </a:xfrm>
          <a:prstGeom prst="rect">
            <a:avLst/>
          </a:prstGeom>
        </p:spPr>
      </p:pic>
      <p:grpSp>
        <p:nvGrpSpPr>
          <p:cNvPr id="21" name="组合 20"/>
          <p:cNvGrpSpPr/>
          <p:nvPr/>
        </p:nvGrpSpPr>
        <p:grpSpPr>
          <a:xfrm>
            <a:off x="339806" y="1134963"/>
            <a:ext cx="12060449" cy="1863725"/>
            <a:chOff x="-7675692" y="1914022"/>
            <a:chExt cx="12063590" cy="1864210"/>
          </a:xfrm>
        </p:grpSpPr>
        <p:sp>
          <p:nvSpPr>
            <p:cNvPr id="22" name="矩形 21"/>
            <p:cNvSpPr/>
            <p:nvPr/>
          </p:nvSpPr>
          <p:spPr>
            <a:xfrm>
              <a:off x="-7675692" y="2612624"/>
              <a:ext cx="1417535" cy="553311"/>
            </a:xfrm>
            <a:prstGeom prst="rect">
              <a:avLst/>
            </a:prstGeom>
            <a:solidFill>
              <a:srgbClr val="E2231A"/>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b="1" dirty="0">
                  <a:latin typeface="微软雅黑" panose="020B0503020204020204" pitchFamily="34" charset="-122"/>
                  <a:ea typeface="微软雅黑" panose="020B0503020204020204" pitchFamily="34" charset="-122"/>
                </a:rPr>
                <a:t>总  结</a:t>
              </a:r>
              <a:endParaRPr lang="zh-CN" altLang="en-US" sz="2800" b="1" dirty="0">
                <a:latin typeface="微软雅黑" panose="020B0503020204020204" pitchFamily="34" charset="-122"/>
                <a:ea typeface="微软雅黑" panose="020B0503020204020204" pitchFamily="34" charset="-122"/>
              </a:endParaRPr>
            </a:p>
          </p:txBody>
        </p:sp>
        <p:sp>
          <p:nvSpPr>
            <p:cNvPr id="23" name="矩形 22"/>
            <p:cNvSpPr/>
            <p:nvPr/>
          </p:nvSpPr>
          <p:spPr>
            <a:xfrm>
              <a:off x="4077937" y="1914022"/>
              <a:ext cx="309961" cy="1864210"/>
            </a:xfrm>
            <a:prstGeom prst="rect">
              <a:avLst/>
            </a:prstGeom>
            <a:noFill/>
          </p:spPr>
          <p:txBody>
            <a:bodyPr wrap="none">
              <a:spAutoFit/>
            </a:bodyPr>
            <a:lstStyle/>
            <a:p>
              <a:pPr algn="ctr">
                <a:lnSpc>
                  <a:spcPct val="120000"/>
                </a:lnSpc>
              </a:pPr>
              <a:endParaRPr lang="zh-CN" altLang="en-US" sz="9595" b="1" dirty="0">
                <a:solidFill>
                  <a:srgbClr val="E2231A"/>
                </a:solidFill>
                <a:ea typeface="微软雅黑" panose="020B0503020204020204" pitchFamily="34" charset="-122"/>
              </a:endParaRPr>
            </a:p>
          </p:txBody>
        </p:sp>
      </p:gr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err="1">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requests</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282906" y="1583139"/>
            <a:ext cx="4923288" cy="32831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0" y="1985174"/>
            <a:ext cx="12192000" cy="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754239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4000" dirty="0">
                <a:solidFill>
                  <a:srgbClr val="E2231A"/>
                </a:solidFill>
                <a:ea typeface="微软雅黑" panose="020B0503020204020204" pitchFamily="34" charset="-122"/>
              </a:rPr>
              <a:t>什么是</a:t>
            </a:r>
            <a:r>
              <a:rPr lang="en-US" altLang="zh-CN" sz="4000" dirty="0">
                <a:solidFill>
                  <a:srgbClr val="E2231A"/>
                </a:solidFill>
                <a:ea typeface="微软雅黑" panose="020B0503020204020204" pitchFamily="34" charset="-122"/>
              </a:rPr>
              <a:t>requests</a:t>
            </a:r>
            <a:endParaRPr lang="en-US" altLang="zh-CN" sz="4000" dirty="0">
              <a:solidFill>
                <a:srgbClr val="E2231A"/>
              </a:solidFill>
              <a:ea typeface="微软雅黑" panose="020B0503020204020204" pitchFamily="34" charset="-122"/>
            </a:endParaRPr>
          </a:p>
        </p:txBody>
      </p:sp>
      <p:sp>
        <p:nvSpPr>
          <p:cNvPr id="9" name="矩形 8"/>
          <p:cNvSpPr/>
          <p:nvPr/>
        </p:nvSpPr>
        <p:spPr>
          <a:xfrm>
            <a:off x="1554158" y="1362239"/>
            <a:ext cx="1757372" cy="1050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32" y="2608108"/>
            <a:ext cx="1952167" cy="4237192"/>
          </a:xfrm>
          <a:prstGeom prst="rect">
            <a:avLst/>
          </a:prstGeom>
        </p:spPr>
      </p:pic>
      <p:sp>
        <p:nvSpPr>
          <p:cNvPr id="23" name="KSO_Shape"/>
          <p:cNvSpPr/>
          <p:nvPr/>
        </p:nvSpPr>
        <p:spPr bwMode="auto">
          <a:xfrm>
            <a:off x="1513527" y="1231114"/>
            <a:ext cx="1765838" cy="145756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2" name="文本框 1"/>
          <p:cNvSpPr txBox="1"/>
          <p:nvPr/>
        </p:nvSpPr>
        <p:spPr>
          <a:xfrm>
            <a:off x="3049270" y="2413000"/>
            <a:ext cx="8357235" cy="4154170"/>
          </a:xfrm>
          <a:prstGeom prst="rect">
            <a:avLst/>
          </a:prstGeom>
          <a:noFill/>
        </p:spPr>
        <p:txBody>
          <a:bodyPr wrap="square" rtlCol="0" anchor="t">
            <a:spAutoFit/>
          </a:bodyPr>
          <a:p>
            <a:r>
              <a:rPr lang="en-US" altLang="zh-CN" b="1"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requests是使用Apache2 licensed 许可证的HTTP库。</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用python编写比urllib2模块更简洁。</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Request支持HTTP连接保持和连接池，支持使用cookie保持会话，支持文件上传，支持自动响应内容的编码，支持国际化的URL和POST数据自动编码。</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在python内置模块的基础上进行了高度的封装，从而使得python进行</a:t>
            </a:r>
            <a:r>
              <a:rPr lang="en-US" altLang="zh-CN"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网络请求时，变得人性化，使用Requests可以轻而易举的完成浏览器可有的任何操作。</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20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现代，国际化，友好。</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a:ea typeface="微软雅黑" panose="020B0503020204020204" pitchFamily="34" charset="-122"/>
                <a:sym typeface="+mn-ea"/>
              </a:rPr>
              <a:t>什么是requests</a:t>
            </a:r>
            <a:endParaRPr lang="zh-CN" altLang="en-US" dirty="0">
              <a:ea typeface="微软雅黑" panose="020B0503020204020204" pitchFamily="34" charset="-122"/>
            </a:endParaRPr>
          </a:p>
        </p:txBody>
      </p:sp>
      <p:cxnSp>
        <p:nvCxnSpPr>
          <p:cNvPr id="15" name="直接连接符 14"/>
          <p:cNvCxnSpPr/>
          <p:nvPr/>
        </p:nvCxnSpPr>
        <p:spPr>
          <a:xfrm>
            <a:off x="6204719" y="1638493"/>
            <a:ext cx="0" cy="402692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1"/>
          <a:stretch>
            <a:fillRect/>
          </a:stretch>
        </p:blipFill>
        <p:spPr>
          <a:xfrm>
            <a:off x="6592570" y="1762760"/>
            <a:ext cx="4575810" cy="3512185"/>
          </a:xfrm>
          <a:prstGeom prst="rect">
            <a:avLst/>
          </a:prstGeom>
          <a:noFill/>
          <a:ln w="9525">
            <a:noFill/>
          </a:ln>
        </p:spPr>
      </p:pic>
      <p:sp>
        <p:nvSpPr>
          <p:cNvPr id="2" name="文本框 1"/>
          <p:cNvSpPr txBox="1"/>
          <p:nvPr/>
        </p:nvSpPr>
        <p:spPr>
          <a:xfrm>
            <a:off x="294640" y="1995805"/>
            <a:ext cx="5521960" cy="3046095"/>
          </a:xfrm>
          <a:prstGeom prst="rect">
            <a:avLst/>
          </a:prstGeom>
          <a:noFill/>
        </p:spPr>
        <p:txBody>
          <a:bodyPr wrap="square" rtlCol="0" anchor="t">
            <a:spAutoFit/>
          </a:bodyPr>
          <a:p>
            <a:pPr>
              <a:lnSpc>
                <a:spcPct val="16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Requests </a:t>
            </a:r>
            <a:r>
              <a:rPr lang="zh-CN" altLang="en-US" sz="20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唯一</a:t>
            </a:r>
            <a:r>
              <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的一个非转基因的 </a:t>
            </a:r>
            <a:r>
              <a:rPr lang="zh-CN" altLang="en-US" sz="20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Python HTTP 库</a:t>
            </a:r>
            <a:r>
              <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，人类可以安全享用。</a:t>
            </a:r>
            <a:endPar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endPar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警告：非专业使用其他 HTTP 库会导致危险的副作用，包括：安全缺陷症、冗余代码症、重新发明轮子症、啃文档症、抑郁、头疼、甚至死亡</a:t>
            </a:r>
            <a:endParaRPr lang="zh-CN" altLang="en-US" sz="20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MH_TYPE" val="#NeiR#"/>
  <p:tag name="MH_NUMBER" val="1"/>
  <p:tag name="MH_CATEGORY" val="#QiTTB#"/>
  <p:tag name="MH_LAYOUT" val="Desc"/>
  <p:tag name="MH" val="20160615203334"/>
  <p:tag name="MH_LIBRARY" val="GRAPHIC"/>
</p:tagLst>
</file>

<file path=ppt/tags/tag10.xml><?xml version="1.0" encoding="utf-8"?>
<p:tagLst xmlns:p="http://schemas.openxmlformats.org/presentationml/2006/main">
  <p:tag name="MH_TYPE" val="#NeiR#"/>
  <p:tag name="MH_NUMBER" val="3"/>
  <p:tag name="MH_CATEGORY" val="#BingLLB#"/>
  <p:tag name="MH_LAYOUT" val="SubTitleText"/>
  <p:tag name="MH" val="20160616171109"/>
  <p:tag name="MH_LIBRARY" val="GRAPHIC"/>
</p:tagLst>
</file>

<file path=ppt/tags/tag11.xml><?xml version="1.0" encoding="utf-8"?>
<p:tagLst xmlns:p="http://schemas.openxmlformats.org/presentationml/2006/main">
  <p:tag name="MH" val="20160608174048"/>
  <p:tag name="MH_LIBRARY" val="GRAPHIC"/>
  <p:tag name="MH_TYPE" val="PageTitle"/>
  <p:tag name="MH_ORDER" val="PageTitle"/>
</p:tagLst>
</file>

<file path=ppt/tags/tag12.xml><?xml version="1.0" encoding="utf-8"?>
<p:tagLst xmlns:p="http://schemas.openxmlformats.org/presentationml/2006/main">
  <p:tag name="KSO_WM_UNIT_TABLE_BEAUTIFY" val="smartTable{99b3e012-568d-4a56-b881-96297b2c48a2}"/>
</p:tagLst>
</file>

<file path=ppt/tags/tag13.xml><?xml version="1.0" encoding="utf-8"?>
<p:tagLst xmlns:p="http://schemas.openxmlformats.org/presentationml/2006/main">
  <p:tag name="MH_TYPE" val="#NeiR#"/>
  <p:tag name="MH_NUMBER" val="3"/>
  <p:tag name="MH_CATEGORY" val="#BingLLB#"/>
  <p:tag name="MH_LAYOUT" val="SubTitle"/>
  <p:tag name="MH" val="20160608174048"/>
  <p:tag name="MH_LIBRARY" val="GRAPHIC"/>
</p:tagLst>
</file>

<file path=ppt/tags/tag14.xml><?xml version="1.0" encoding="utf-8"?>
<p:tagLst xmlns:p="http://schemas.openxmlformats.org/presentationml/2006/main">
  <p:tag name="MH_TYPE" val="#NeiR#"/>
  <p:tag name="MH_NUMBER" val="2"/>
  <p:tag name="MH_CATEGORY" val="#BingLLB#"/>
  <p:tag name="MH_LAYOUT" val="SubTitle"/>
  <p:tag name="MH" val="20160608155325"/>
  <p:tag name="MH_LIBRARY" val="GRAPHIC"/>
</p:tagLst>
</file>

<file path=ppt/tags/tag15.xml><?xml version="1.0" encoding="utf-8"?>
<p:tagLst xmlns:p="http://schemas.openxmlformats.org/presentationml/2006/main">
  <p:tag name="MH" val="20160602184759"/>
  <p:tag name="MH_LIBRARY" val="GRAPHIC"/>
  <p:tag name="MH_TYPE" val="Other"/>
  <p:tag name="MH_ORDER" val="5"/>
</p:tagLst>
</file>

<file path=ppt/tags/tag16.xml><?xml version="1.0" encoding="utf-8"?>
<p:tagLst xmlns:p="http://schemas.openxmlformats.org/presentationml/2006/main">
  <p:tag name="MH" val="20160602184759"/>
  <p:tag name="MH_LIBRARY" val="GRAPHIC"/>
  <p:tag name="MH_TYPE" val="Other"/>
  <p:tag name="MH_ORDER" val="6"/>
</p:tagLst>
</file>

<file path=ppt/tags/tag17.xml><?xml version="1.0" encoding="utf-8"?>
<p:tagLst xmlns:p="http://schemas.openxmlformats.org/presentationml/2006/main">
  <p:tag name="MH" val="20160602184759"/>
  <p:tag name="MH_LIBRARY" val="GRAPHIC"/>
  <p:tag name="MH_TYPE" val="SubTitle"/>
  <p:tag name="MH_ORDER" val="4"/>
</p:tagLst>
</file>

<file path=ppt/tags/tag18.xml><?xml version="1.0" encoding="utf-8"?>
<p:tagLst xmlns:p="http://schemas.openxmlformats.org/presentationml/2006/main">
  <p:tag name="MH" val="20160602184759"/>
  <p:tag name="MH_LIBRARY" val="GRAPHIC"/>
  <p:tag name="MH_TYPE" val="SubTitle"/>
  <p:tag name="MH_ORDER" val="3"/>
</p:tagLst>
</file>

<file path=ppt/tags/tag19.xml><?xml version="1.0" encoding="utf-8"?>
<p:tagLst xmlns:p="http://schemas.openxmlformats.org/presentationml/2006/main">
  <p:tag name="MH" val="20160602184759"/>
  <p:tag name="MH_LIBRARY" val="GRAPHIC"/>
  <p:tag name="MH_TYPE" val="Other"/>
  <p:tag name="MH_ORDER" val="5"/>
</p:tagLst>
</file>

<file path=ppt/tags/tag2.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0.xml><?xml version="1.0" encoding="utf-8"?>
<p:tagLst xmlns:p="http://schemas.openxmlformats.org/presentationml/2006/main">
  <p:tag name="MH" val="20160602184759"/>
  <p:tag name="MH_LIBRARY" val="GRAPHIC"/>
  <p:tag name="MH_TYPE" val="SubTitle"/>
  <p:tag name="MH_ORDER" val="4"/>
</p:tagLst>
</file>

<file path=ppt/tags/tag21.xml><?xml version="1.0" encoding="utf-8"?>
<p:tagLst xmlns:p="http://schemas.openxmlformats.org/presentationml/2006/main">
  <p:tag name="MH" val="20160602184759"/>
  <p:tag name="MH_LIBRARY" val="GRAPHIC"/>
  <p:tag name="MH_TYPE" val="Other"/>
  <p:tag name="MH_ORDER" val="5"/>
</p:tagLst>
</file>

<file path=ppt/tags/tag22.xml><?xml version="1.0" encoding="utf-8"?>
<p:tagLst xmlns:p="http://schemas.openxmlformats.org/presentationml/2006/main">
  <p:tag name="MH" val="20160602184759"/>
  <p:tag name="MH_LIBRARY" val="GRAPHIC"/>
  <p:tag name="MH_TYPE" val="SubTitle"/>
  <p:tag name="MH_ORDER" val="4"/>
</p:tagLst>
</file>

<file path=ppt/tags/tag23.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4.xml><?xml version="1.0" encoding="utf-8"?>
<p:tagLst xmlns:p="http://schemas.openxmlformats.org/presentationml/2006/main">
  <p:tag name="MH_TYPE" val="#NeiR#"/>
  <p:tag name="MH_NUMBER" val="2"/>
  <p:tag name="MH_CATEGORY" val="#BingLLB#"/>
  <p:tag name="MH_LAYOUT" val="SubTitleText"/>
  <p:tag name="MH" val="20160608144251"/>
  <p:tag name="MH_LIBRARY" val="GRAPHIC"/>
</p:tagLst>
</file>

<file path=ppt/tags/tag25.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6.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7.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8.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29.xml><?xml version="1.0" encoding="utf-8"?>
<p:tagLst xmlns:p="http://schemas.openxmlformats.org/presentationml/2006/main">
  <p:tag name="MH" val="20160608231807"/>
  <p:tag name="MH_LIBRARY" val="GRAPHIC"/>
  <p:tag name="MH_TYPE" val="Other"/>
  <p:tag name="MH_ORDER" val="1"/>
</p:tagLst>
</file>

<file path=ppt/tags/tag3.xml><?xml version="1.0" encoding="utf-8"?>
<p:tagLst xmlns:p="http://schemas.openxmlformats.org/presentationml/2006/main">
  <p:tag name="MH" val="20160602175401"/>
  <p:tag name="MH_LIBRARY" val="GRAPHIC"/>
  <p:tag name="MH_ORDER" val="Straight Connector 74"/>
</p:tagLst>
</file>

<file path=ppt/tags/tag30.xml><?xml version="1.0" encoding="utf-8"?>
<p:tagLst xmlns:p="http://schemas.openxmlformats.org/presentationml/2006/main">
  <p:tag name="MH" val="20160608231807"/>
  <p:tag name="MH_LIBRARY" val="GRAPHIC"/>
  <p:tag name="MH_TYPE" val="Other"/>
  <p:tag name="MH_ORDER" val="2"/>
</p:tagLst>
</file>

<file path=ppt/tags/tag31.xml><?xml version="1.0" encoding="utf-8"?>
<p:tagLst xmlns:p="http://schemas.openxmlformats.org/presentationml/2006/main">
  <p:tag name="MH" val="20160608231807"/>
  <p:tag name="MH_LIBRARY" val="GRAPHIC"/>
  <p:tag name="MH_TYPE" val="Other"/>
  <p:tag name="MH_ORDER" val="1"/>
</p:tagLst>
</file>

<file path=ppt/tags/tag32.xml><?xml version="1.0" encoding="utf-8"?>
<p:tagLst xmlns:p="http://schemas.openxmlformats.org/presentationml/2006/main">
  <p:tag name="MH" val="20160608231807"/>
  <p:tag name="MH_LIBRARY" val="GRAPHIC"/>
  <p:tag name="MH_TYPE" val="Other"/>
  <p:tag name="MH_ORDER" val="2"/>
</p:tagLst>
</file>

<file path=ppt/tags/tag33.xml><?xml version="1.0" encoding="utf-8"?>
<p:tagLst xmlns:p="http://schemas.openxmlformats.org/presentationml/2006/main">
  <p:tag name="MH" val="20160608231807"/>
  <p:tag name="MH_LIBRARY" val="GRAPHIC"/>
  <p:tag name="MH_TYPE" val="Other"/>
  <p:tag name="MH_ORDER" val="1"/>
</p:tagLst>
</file>

<file path=ppt/tags/tag34.xml><?xml version="1.0" encoding="utf-8"?>
<p:tagLst xmlns:p="http://schemas.openxmlformats.org/presentationml/2006/main">
  <p:tag name="MH" val="20160608231807"/>
  <p:tag name="MH_LIBRARY" val="GRAPHIC"/>
  <p:tag name="MH_TYPE" val="Other"/>
  <p:tag name="MH_ORDER" val="2"/>
</p:tagLst>
</file>

<file path=ppt/tags/tag35.xml><?xml version="1.0" encoding="utf-8"?>
<p:tagLst xmlns:p="http://schemas.openxmlformats.org/presentationml/2006/main">
  <p:tag name="MH" val="20160608231807"/>
  <p:tag name="MH_LIBRARY" val="GRAPHIC"/>
  <p:tag name="MH_TYPE" val="Other"/>
  <p:tag name="MH_ORDER" val="1"/>
</p:tagLst>
</file>

<file path=ppt/tags/tag36.xml><?xml version="1.0" encoding="utf-8"?>
<p:tagLst xmlns:p="http://schemas.openxmlformats.org/presentationml/2006/main">
  <p:tag name="MH" val="20160608231807"/>
  <p:tag name="MH_LIBRARY" val="GRAPHIC"/>
  <p:tag name="MH_TYPE" val="Other"/>
  <p:tag name="MH_ORDER" val="2"/>
</p:tagLst>
</file>

<file path=ppt/tags/tag37.xml><?xml version="1.0" encoding="utf-8"?>
<p:tagLst xmlns:p="http://schemas.openxmlformats.org/presentationml/2006/main">
  <p:tag name="MH" val="20160608231807"/>
  <p:tag name="MH_LIBRARY" val="GRAPHIC"/>
  <p:tag name="MH_TYPE" val="Other"/>
  <p:tag name="MH_ORDER" val="1"/>
</p:tagLst>
</file>

<file path=ppt/tags/tag38.xml><?xml version="1.0" encoding="utf-8"?>
<p:tagLst xmlns:p="http://schemas.openxmlformats.org/presentationml/2006/main">
  <p:tag name="MH" val="20160608231807"/>
  <p:tag name="MH_LIBRARY" val="GRAPHIC"/>
  <p:tag name="MH_TYPE" val="Other"/>
  <p:tag name="MH_ORDER" val="2"/>
</p:tagLst>
</file>

<file path=ppt/tags/tag4.xml><?xml version="1.0" encoding="utf-8"?>
<p:tagLst xmlns:p="http://schemas.openxmlformats.org/presentationml/2006/main">
  <p:tag name="MH" val="20160602175401"/>
  <p:tag name="MH_LIBRARY" val="GRAPHIC"/>
  <p:tag name="MH_ORDER" val="Straight Connector 75"/>
</p:tagLst>
</file>

<file path=ppt/tags/tag5.xml><?xml version="1.0" encoding="utf-8"?>
<p:tagLst xmlns:p="http://schemas.openxmlformats.org/presentationml/2006/main">
  <p:tag name="MH" val="20160602175401"/>
  <p:tag name="MH_LIBRARY" val="GRAPHIC"/>
  <p:tag name="MH_ORDER" val="文本框 103"/>
</p:tagLst>
</file>

<file path=ppt/tags/tag6.xml><?xml version="1.0" encoding="utf-8"?>
<p:tagLst xmlns:p="http://schemas.openxmlformats.org/presentationml/2006/main">
  <p:tag name="MH" val="20160602175401"/>
  <p:tag name="MH_LIBRARY" val="GRAPHIC"/>
</p:tagLst>
</file>

<file path=ppt/tags/tag7.xml><?xml version="1.0" encoding="utf-8"?>
<p:tagLst xmlns:p="http://schemas.openxmlformats.org/presentationml/2006/main">
  <p:tag name="MH" val="20160616171109"/>
  <p:tag name="MH_LIBRARY" val="GRAPHIC"/>
  <p:tag name="MH_TYPE" val="PageTitle"/>
  <p:tag name="MH_ORDER" val="PageTitle"/>
</p:tagLst>
</file>

<file path=ppt/tags/tag8.xml><?xml version="1.0" encoding="utf-8"?>
<p:tagLst xmlns:p="http://schemas.openxmlformats.org/presentationml/2006/main">
  <p:tag name="MH" val="20160423131312"/>
  <p:tag name="MH_LIBRARY" val="GRAPHIC"/>
  <p:tag name="MH_TYPE" val="Other"/>
  <p:tag name="MH_ORDER" val="1"/>
</p:tagLst>
</file>

<file path=ppt/tags/tag9.xml><?xml version="1.0" encoding="utf-8"?>
<p:tagLst xmlns:p="http://schemas.openxmlformats.org/presentationml/2006/main">
  <p:tag name="MH" val="20160423131312"/>
  <p:tag name="MH_LIBRARY" val="GRAPHIC"/>
  <p:tag name="MH_TYPE" val="Other"/>
  <p:tag name="MH_ORDER" val="2"/>
</p:tagLst>
</file>

<file path=ppt/theme/theme1.xml><?xml version="1.0" encoding="utf-8"?>
<a:theme xmlns:a="http://schemas.openxmlformats.org/drawingml/2006/main" name="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4221</Words>
  <Application>WPS 演示</Application>
  <PresentationFormat>宽屏</PresentationFormat>
  <Paragraphs>329</Paragraphs>
  <Slides>45</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45</vt:i4>
      </vt:variant>
    </vt:vector>
  </HeadingPairs>
  <TitlesOfParts>
    <vt:vector size="54" baseType="lpstr">
      <vt:lpstr>Arial</vt:lpstr>
      <vt:lpstr>宋体</vt:lpstr>
      <vt:lpstr>Wingdings</vt:lpstr>
      <vt:lpstr>Arial</vt:lpstr>
      <vt:lpstr>微软雅黑</vt:lpstr>
      <vt:lpstr>Calibri</vt:lpstr>
      <vt:lpstr>Arial Unicode MS</vt:lpstr>
      <vt:lpstr>黑体</vt:lpstr>
      <vt:lpstr>Lenovo Master</vt:lpstr>
      <vt:lpstr>Requests</vt:lpstr>
      <vt:lpstr>PowerPoint 演示文稿</vt:lpstr>
      <vt:lpstr>PowerPoint 演示文稿</vt:lpstr>
      <vt:lpstr>为什么要学习Requests</vt:lpstr>
      <vt:lpstr>PowerPoint 演示文稿</vt:lpstr>
      <vt:lpstr>PowerPoint 演示文稿</vt:lpstr>
      <vt:lpstr>PowerPoint 演示文稿</vt:lpstr>
      <vt:lpstr>PowerPoint 演示文稿</vt:lpstr>
      <vt:lpstr>什么是requests</vt:lpstr>
      <vt:lpstr>什么是requests</vt:lpstr>
      <vt:lpstr>什么是requests</vt:lpstr>
      <vt:lpstr>PowerPoint 演示文稿</vt:lpstr>
      <vt:lpstr>如何使用requests</vt:lpstr>
      <vt:lpstr>requests的常用方法</vt:lpstr>
      <vt:lpstr>如何使用requests</vt:lpstr>
      <vt:lpstr>requests简单的使用步骤</vt:lpstr>
      <vt:lpstr>如何使用requests</vt:lpstr>
      <vt:lpstr>反爬机制</vt:lpstr>
      <vt:lpstr>反爬机制</vt:lpstr>
      <vt:lpstr>PowerPoint 演示文稿</vt:lpstr>
      <vt:lpstr>PowerPoint 演示文稿</vt:lpstr>
      <vt:lpstr>实战案例1</vt:lpstr>
      <vt:lpstr>post方法</vt:lpstr>
      <vt:lpstr>实战案例2</vt:lpstr>
      <vt:lpstr>实战案例2</vt:lpstr>
      <vt:lpstr>实战案例2</vt:lpstr>
      <vt:lpstr>实战案例2</vt:lpstr>
      <vt:lpstr>实战案例3</vt:lpstr>
      <vt:lpstr>实战案例3</vt:lpstr>
      <vt:lpstr>实战案例3</vt:lpstr>
      <vt:lpstr>实战案例3</vt:lpstr>
      <vt:lpstr>实战案例3</vt:lpstr>
      <vt:lpstr>PowerPoint 演示文稿</vt:lpstr>
      <vt:lpstr>PowerPoint 演示文稿</vt:lpstr>
      <vt:lpstr>PowerPoint 演示文稿</vt:lpstr>
      <vt:lpstr>PowerPoint 演示文稿</vt:lpstr>
      <vt:lpstr>PowerPoint 演示文稿</vt:lpstr>
      <vt:lpstr>PowerPoint 演示文稿</vt:lpstr>
      <vt:lpstr>综合练习</vt:lpstr>
      <vt:lpstr>综合练习</vt:lpstr>
      <vt:lpstr>综合练习</vt:lpstr>
      <vt:lpstr>综合练习</vt:lpstr>
      <vt:lpstr>综合练习</vt:lpstr>
      <vt:lpstr>综合练习</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and Goes up to Two Lines</dc:title>
  <dc:creator>kathyp</dc:creator>
  <cp:lastModifiedBy>Tony·shi</cp:lastModifiedBy>
  <cp:revision>370</cp:revision>
  <dcterms:created xsi:type="dcterms:W3CDTF">2015-04-23T17:39:00Z</dcterms:created>
  <dcterms:modified xsi:type="dcterms:W3CDTF">2021-10-20T04:01:37Z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2052-11.1.0.10938</vt:lpwstr>
  </property>
  <property fmtid="{D5CDD505-2E9C-101B-9397-08002B2CF9AE}" pid="3" name="ICV">
    <vt:lpwstr>182C72D4490E45339BDCE16A6D60F90C</vt:lpwstr>
  </property>
</Properties>
</file>